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94.xml" ContentType="application/vnd.openxmlformats-officedocument.presentationml.slide+xml"/>
  <Override PartName="/ppt/theme/theme5.xml" ContentType="application/vnd.openxmlformats-officedocument.theme+xml"/>
  <Override PartName="/ppt/tags/tag8.xml" ContentType="application/vnd.openxmlformats-officedocument.presentationml.tags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99.xml" ContentType="application/vnd.openxmlformats-officedocument.presentationml.slide+xml"/>
  <Override PartName="/ppt/slideLayouts/slideLayout198.xml" ContentType="application/vnd.openxmlformats-officedocument.presentationml.slideLayout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Default Extension="png" ContentType="image/png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ags/tag5.xml" ContentType="application/vnd.openxmlformats-officedocument.presentationml.tags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ags/tag35.xml" ContentType="application/vnd.openxmlformats-officedocument.presentationml.tags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tags/tag24.xml" ContentType="application/vnd.openxmlformats-officedocument.presentationml.tags+xml"/>
  <Override PartName="/ppt/slides/slide108.xml" ContentType="application/vnd.openxmlformats-officedocument.presentationml.slide+xml"/>
  <Override PartName="/ppt/tags/tag13.xml" ContentType="application/vnd.openxmlformats-officedocument.presentationml.tags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ags/tag2.xml" ContentType="application/vnd.openxmlformats-officedocument.presentationml.tags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ags/tag29.xml" ContentType="application/vnd.openxmlformats-officedocument.presentationml.tags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tags/tag18.xml" ContentType="application/vnd.openxmlformats-officedocument.presentationml.tags+xml"/>
  <Override PartName="/ppt/slideMasters/slideMaster13.xml" ContentType="application/vnd.openxmlformats-officedocument.presentationml.slideMaster+xml"/>
  <Override PartName="/ppt/slides/slide79.xml" ContentType="application/vnd.openxmlformats-officedocument.presentationml.slid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tags/tag32.xml" ContentType="application/vnd.openxmlformats-officedocument.presentationml.tags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slides/slide105.xml" ContentType="application/vnd.openxmlformats-officedocument.presentationml.slide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ags/tag7.xml" ContentType="application/vnd.openxmlformats-officedocument.presentationml.tags+xml"/>
  <Override PartName="/ppt/slides/slide46.xml" ContentType="application/vnd.openxmlformats-officedocument.presentationml.slide+xml"/>
  <Override PartName="/ppt/slides/slide93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7.xml" ContentType="application/vnd.openxmlformats-officedocument.theme+xml"/>
  <Override PartName="/ppt/tags/tag26.xml" ContentType="application/vnd.openxmlformats-officedocument.presentationml.tags+xml"/>
  <Default Extension="tiff" ContentType="image/tiff"/>
  <Override PartName="/ppt/tags/tag15.xml" ContentType="application/vnd.openxmlformats-officedocument.presentationml.tags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98.xml" ContentType="application/vnd.openxmlformats-officedocument.presentationml.slide+xml"/>
  <Override PartName="/ppt/theme/theme9.xml" ContentType="application/vnd.openxmlformats-officedocument.theme+xml"/>
  <Override PartName="/ppt/slides/slide87.xml" ContentType="application/vnd.openxmlformats-officedocument.presentationml.slide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ags/tag4.xml" ContentType="application/vnd.openxmlformats-officedocument.presentationml.tags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4.xml" ContentType="application/vnd.openxmlformats-officedocument.theme+xml"/>
  <Override PartName="/ppt/tags/tag34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ags/tag9.xml" ContentType="application/vnd.openxmlformats-officedocument.presentationml.tag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9.xml" ContentType="application/vnd.openxmlformats-officedocument.theme+xml"/>
  <Override PartName="/ppt/tags/tag1.xml" ContentType="application/vnd.openxmlformats-officedocument.presentationml.tags+xml"/>
  <Override PartName="/ppt/tags/tag28.xml" ContentType="application/vnd.openxmlformats-officedocument.presentationml.tags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tags/tag17.xml" ContentType="application/vnd.openxmlformats-officedocument.presentationml.tags+xml"/>
  <Default Extension="wdp" ContentType="image/vnd.ms-photo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Default Extension="gif" ContentType="image/gif"/>
  <Override PartName="/ppt/slides/slide89.xml" ContentType="application/vnd.openxmlformats-officedocument.presentationml.slide+xml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ags/tag31.xml" ContentType="application/vnd.openxmlformats-officedocument.presentationml.tags+xml"/>
  <Override PartName="/ppt/slides/slide78.xml" ContentType="application/vnd.openxmlformats-officedocument.presentationml.slid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Layouts/slideLayout100.xml" ContentType="application/vnd.openxmlformats-officedocument.presentationml.slideLayout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slideMasters/slideMaster6.xml" ContentType="application/vnd.openxmlformats-officedocument.presentationml.slideMaster+xml"/>
  <Override PartName="/ppt/slides/slide109.xml" ContentType="application/vnd.openxmlformats-officedocument.presentationml.slide+xml"/>
  <Override PartName="/ppt/theme/theme8.xml" ContentType="application/vnd.openxmlformats-officedocument.theme+xml"/>
  <Override PartName="/ppt/slides/slide97.xml" ContentType="application/vnd.openxmlformats-officedocument.presentationml.slide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ags/tag19.xml" ContentType="application/vnd.openxmlformats-officedocument.presentationml.tags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ags/tag33.xml" ContentType="application/vnd.openxmlformats-officedocument.presentationml.tags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tags/tag22.xml" ContentType="application/vnd.openxmlformats-officedocument.presentationml.tags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106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ags/tag11.xml" ContentType="application/vnd.openxmlformats-officedocument.presentationml.tags+xml"/>
  <Override PartName="/ppt/slideMasters/slideMaster3.xml" ContentType="application/vnd.openxmlformats-officedocument.presentationml.slideMaster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Layouts/slideLayout135.xml" ContentType="application/vnd.openxmlformats-officedocument.presentationml.slideLayout+xml"/>
  <Override PartName="/ppt/slideLayouts/slideLayout18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56" r:id="rId9"/>
    <p:sldMasterId id="2147483768" r:id="rId10"/>
    <p:sldMasterId id="2147483780" r:id="rId11"/>
    <p:sldMasterId id="2147483804" r:id="rId12"/>
    <p:sldMasterId id="2147483816" r:id="rId13"/>
    <p:sldMasterId id="2147483828" r:id="rId14"/>
    <p:sldMasterId id="2147483840" r:id="rId15"/>
    <p:sldMasterId id="2147483852" r:id="rId16"/>
    <p:sldMasterId id="2147483876" r:id="rId17"/>
    <p:sldMasterId id="2147483888" r:id="rId18"/>
  </p:sldMasterIdLst>
  <p:notesMasterIdLst>
    <p:notesMasterId r:id="rId131"/>
  </p:notesMasterIdLst>
  <p:sldIdLst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57" r:id="rId40"/>
    <p:sldId id="258" r:id="rId41"/>
    <p:sldId id="259" r:id="rId42"/>
    <p:sldId id="260" r:id="rId43"/>
    <p:sldId id="261" r:id="rId44"/>
    <p:sldId id="262" r:id="rId45"/>
    <p:sldId id="263" r:id="rId46"/>
    <p:sldId id="264" r:id="rId47"/>
    <p:sldId id="265" r:id="rId48"/>
    <p:sldId id="266" r:id="rId49"/>
    <p:sldId id="267" r:id="rId50"/>
    <p:sldId id="268" r:id="rId51"/>
    <p:sldId id="269" r:id="rId52"/>
    <p:sldId id="270" r:id="rId53"/>
    <p:sldId id="292" r:id="rId54"/>
    <p:sldId id="293" r:id="rId55"/>
    <p:sldId id="294" r:id="rId56"/>
    <p:sldId id="295" r:id="rId57"/>
    <p:sldId id="296" r:id="rId58"/>
    <p:sldId id="297" r:id="rId59"/>
    <p:sldId id="298" r:id="rId60"/>
    <p:sldId id="386" r:id="rId61"/>
    <p:sldId id="387" r:id="rId62"/>
    <p:sldId id="388" r:id="rId63"/>
    <p:sldId id="389" r:id="rId64"/>
    <p:sldId id="390" r:id="rId65"/>
    <p:sldId id="391" r:id="rId66"/>
    <p:sldId id="392" r:id="rId67"/>
    <p:sldId id="393" r:id="rId68"/>
    <p:sldId id="315" r:id="rId69"/>
    <p:sldId id="316" r:id="rId70"/>
    <p:sldId id="317" r:id="rId71"/>
    <p:sldId id="318" r:id="rId72"/>
    <p:sldId id="319" r:id="rId73"/>
    <p:sldId id="320" r:id="rId74"/>
    <p:sldId id="321" r:id="rId75"/>
    <p:sldId id="322" r:id="rId76"/>
    <p:sldId id="323" r:id="rId77"/>
    <p:sldId id="324" r:id="rId78"/>
    <p:sldId id="325" r:id="rId79"/>
    <p:sldId id="326" r:id="rId80"/>
    <p:sldId id="327" r:id="rId81"/>
    <p:sldId id="328" r:id="rId82"/>
    <p:sldId id="329" r:id="rId83"/>
    <p:sldId id="330" r:id="rId84"/>
    <p:sldId id="331" r:id="rId85"/>
    <p:sldId id="332" r:id="rId86"/>
    <p:sldId id="333" r:id="rId87"/>
    <p:sldId id="334" r:id="rId88"/>
    <p:sldId id="335" r:id="rId89"/>
    <p:sldId id="336" r:id="rId90"/>
    <p:sldId id="337" r:id="rId91"/>
    <p:sldId id="338" r:id="rId92"/>
    <p:sldId id="339" r:id="rId93"/>
    <p:sldId id="340" r:id="rId94"/>
    <p:sldId id="341" r:id="rId95"/>
    <p:sldId id="342" r:id="rId96"/>
    <p:sldId id="343" r:id="rId97"/>
    <p:sldId id="344" r:id="rId98"/>
    <p:sldId id="345" r:id="rId99"/>
    <p:sldId id="346" r:id="rId100"/>
    <p:sldId id="347" r:id="rId101"/>
    <p:sldId id="348" r:id="rId102"/>
    <p:sldId id="349" r:id="rId103"/>
    <p:sldId id="350" r:id="rId104"/>
    <p:sldId id="351" r:id="rId105"/>
    <p:sldId id="394" r:id="rId106"/>
    <p:sldId id="395" r:id="rId107"/>
    <p:sldId id="396" r:id="rId108"/>
    <p:sldId id="397" r:id="rId109"/>
    <p:sldId id="398" r:id="rId110"/>
    <p:sldId id="399" r:id="rId111"/>
    <p:sldId id="400" r:id="rId112"/>
    <p:sldId id="401" r:id="rId113"/>
    <p:sldId id="402" r:id="rId114"/>
    <p:sldId id="403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7" d="100"/>
          <a:sy n="77" d="100"/>
        </p:scale>
        <p:origin x="-117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8.xml"/><Relationship Id="rId117" Type="http://schemas.openxmlformats.org/officeDocument/2006/relationships/slide" Target="slides/slide99.xml"/><Relationship Id="rId21" Type="http://schemas.openxmlformats.org/officeDocument/2006/relationships/slide" Target="slides/slide3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63" Type="http://schemas.openxmlformats.org/officeDocument/2006/relationships/slide" Target="slides/slide45.xml"/><Relationship Id="rId68" Type="http://schemas.openxmlformats.org/officeDocument/2006/relationships/slide" Target="slides/slide50.xml"/><Relationship Id="rId84" Type="http://schemas.openxmlformats.org/officeDocument/2006/relationships/slide" Target="slides/slide66.xml"/><Relationship Id="rId89" Type="http://schemas.openxmlformats.org/officeDocument/2006/relationships/slide" Target="slides/slide71.xml"/><Relationship Id="rId112" Type="http://schemas.openxmlformats.org/officeDocument/2006/relationships/slide" Target="slides/slide94.xml"/><Relationship Id="rId133" Type="http://schemas.openxmlformats.org/officeDocument/2006/relationships/viewProps" Target="viewProps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9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74" Type="http://schemas.openxmlformats.org/officeDocument/2006/relationships/slide" Target="slides/slide56.xml"/><Relationship Id="rId79" Type="http://schemas.openxmlformats.org/officeDocument/2006/relationships/slide" Target="slides/slide61.xml"/><Relationship Id="rId102" Type="http://schemas.openxmlformats.org/officeDocument/2006/relationships/slide" Target="slides/slide84.xml"/><Relationship Id="rId123" Type="http://schemas.openxmlformats.org/officeDocument/2006/relationships/slide" Target="slides/slide105.xml"/><Relationship Id="rId128" Type="http://schemas.openxmlformats.org/officeDocument/2006/relationships/slide" Target="slides/slide110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2.xml"/><Relationship Id="rId95" Type="http://schemas.openxmlformats.org/officeDocument/2006/relationships/slide" Target="slides/slide77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56" Type="http://schemas.openxmlformats.org/officeDocument/2006/relationships/slide" Target="slides/slide38.xml"/><Relationship Id="rId64" Type="http://schemas.openxmlformats.org/officeDocument/2006/relationships/slide" Target="slides/slide46.xml"/><Relationship Id="rId69" Type="http://schemas.openxmlformats.org/officeDocument/2006/relationships/slide" Target="slides/slide51.xml"/><Relationship Id="rId77" Type="http://schemas.openxmlformats.org/officeDocument/2006/relationships/slide" Target="slides/slide59.xml"/><Relationship Id="rId100" Type="http://schemas.openxmlformats.org/officeDocument/2006/relationships/slide" Target="slides/slide82.xml"/><Relationship Id="rId105" Type="http://schemas.openxmlformats.org/officeDocument/2006/relationships/slide" Target="slides/slide87.xml"/><Relationship Id="rId113" Type="http://schemas.openxmlformats.org/officeDocument/2006/relationships/slide" Target="slides/slide95.xml"/><Relationship Id="rId118" Type="http://schemas.openxmlformats.org/officeDocument/2006/relationships/slide" Target="slides/slide100.xml"/><Relationship Id="rId126" Type="http://schemas.openxmlformats.org/officeDocument/2006/relationships/slide" Target="slides/slide108.xml"/><Relationship Id="rId134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72" Type="http://schemas.openxmlformats.org/officeDocument/2006/relationships/slide" Target="slides/slide54.xml"/><Relationship Id="rId80" Type="http://schemas.openxmlformats.org/officeDocument/2006/relationships/slide" Target="slides/slide62.xml"/><Relationship Id="rId85" Type="http://schemas.openxmlformats.org/officeDocument/2006/relationships/slide" Target="slides/slide67.xml"/><Relationship Id="rId93" Type="http://schemas.openxmlformats.org/officeDocument/2006/relationships/slide" Target="slides/slide75.xml"/><Relationship Id="rId98" Type="http://schemas.openxmlformats.org/officeDocument/2006/relationships/slide" Target="slides/slide80.xml"/><Relationship Id="rId121" Type="http://schemas.openxmlformats.org/officeDocument/2006/relationships/slide" Target="slides/slide103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59" Type="http://schemas.openxmlformats.org/officeDocument/2006/relationships/slide" Target="slides/slide41.xml"/><Relationship Id="rId67" Type="http://schemas.openxmlformats.org/officeDocument/2006/relationships/slide" Target="slides/slide49.xml"/><Relationship Id="rId103" Type="http://schemas.openxmlformats.org/officeDocument/2006/relationships/slide" Target="slides/slide85.xml"/><Relationship Id="rId108" Type="http://schemas.openxmlformats.org/officeDocument/2006/relationships/slide" Target="slides/slide90.xml"/><Relationship Id="rId116" Type="http://schemas.openxmlformats.org/officeDocument/2006/relationships/slide" Target="slides/slide98.xml"/><Relationship Id="rId124" Type="http://schemas.openxmlformats.org/officeDocument/2006/relationships/slide" Target="slides/slide106.xml"/><Relationship Id="rId129" Type="http://schemas.openxmlformats.org/officeDocument/2006/relationships/slide" Target="slides/slide111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62" Type="http://schemas.openxmlformats.org/officeDocument/2006/relationships/slide" Target="slides/slide44.xml"/><Relationship Id="rId70" Type="http://schemas.openxmlformats.org/officeDocument/2006/relationships/slide" Target="slides/slide52.xml"/><Relationship Id="rId75" Type="http://schemas.openxmlformats.org/officeDocument/2006/relationships/slide" Target="slides/slide57.xml"/><Relationship Id="rId83" Type="http://schemas.openxmlformats.org/officeDocument/2006/relationships/slide" Target="slides/slide65.xml"/><Relationship Id="rId88" Type="http://schemas.openxmlformats.org/officeDocument/2006/relationships/slide" Target="slides/slide70.xml"/><Relationship Id="rId91" Type="http://schemas.openxmlformats.org/officeDocument/2006/relationships/slide" Target="slides/slide73.xml"/><Relationship Id="rId96" Type="http://schemas.openxmlformats.org/officeDocument/2006/relationships/slide" Target="slides/slide78.xml"/><Relationship Id="rId111" Type="http://schemas.openxmlformats.org/officeDocument/2006/relationships/slide" Target="slides/slide93.xml"/><Relationship Id="rId13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106" Type="http://schemas.openxmlformats.org/officeDocument/2006/relationships/slide" Target="slides/slide88.xml"/><Relationship Id="rId114" Type="http://schemas.openxmlformats.org/officeDocument/2006/relationships/slide" Target="slides/slide96.xml"/><Relationship Id="rId119" Type="http://schemas.openxmlformats.org/officeDocument/2006/relationships/slide" Target="slides/slide101.xml"/><Relationship Id="rId127" Type="http://schemas.openxmlformats.org/officeDocument/2006/relationships/slide" Target="slides/slide109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slide" Target="slides/slide47.xml"/><Relationship Id="rId73" Type="http://schemas.openxmlformats.org/officeDocument/2006/relationships/slide" Target="slides/slide55.xml"/><Relationship Id="rId78" Type="http://schemas.openxmlformats.org/officeDocument/2006/relationships/slide" Target="slides/slide60.xml"/><Relationship Id="rId81" Type="http://schemas.openxmlformats.org/officeDocument/2006/relationships/slide" Target="slides/slide63.xml"/><Relationship Id="rId86" Type="http://schemas.openxmlformats.org/officeDocument/2006/relationships/slide" Target="slides/slide68.xml"/><Relationship Id="rId94" Type="http://schemas.openxmlformats.org/officeDocument/2006/relationships/slide" Target="slides/slide76.xml"/><Relationship Id="rId99" Type="http://schemas.openxmlformats.org/officeDocument/2006/relationships/slide" Target="slides/slide81.xml"/><Relationship Id="rId101" Type="http://schemas.openxmlformats.org/officeDocument/2006/relationships/slide" Target="slides/slide83.xml"/><Relationship Id="rId122" Type="http://schemas.openxmlformats.org/officeDocument/2006/relationships/slide" Target="slides/slide104.xml"/><Relationship Id="rId130" Type="http://schemas.openxmlformats.org/officeDocument/2006/relationships/slide" Target="slides/slide112.xml"/><Relationship Id="rId13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1.xml"/><Relationship Id="rId109" Type="http://schemas.openxmlformats.org/officeDocument/2006/relationships/slide" Target="slides/slide91.xml"/><Relationship Id="rId34" Type="http://schemas.openxmlformats.org/officeDocument/2006/relationships/slide" Target="slides/slide16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76" Type="http://schemas.openxmlformats.org/officeDocument/2006/relationships/slide" Target="slides/slide58.xml"/><Relationship Id="rId97" Type="http://schemas.openxmlformats.org/officeDocument/2006/relationships/slide" Target="slides/slide79.xml"/><Relationship Id="rId104" Type="http://schemas.openxmlformats.org/officeDocument/2006/relationships/slide" Target="slides/slide86.xml"/><Relationship Id="rId120" Type="http://schemas.openxmlformats.org/officeDocument/2006/relationships/slide" Target="slides/slide102.xml"/><Relationship Id="rId125" Type="http://schemas.openxmlformats.org/officeDocument/2006/relationships/slide" Target="slides/slide107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3.xml"/><Relationship Id="rId92" Type="http://schemas.openxmlformats.org/officeDocument/2006/relationships/slide" Target="slides/slide7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1.xml"/><Relationship Id="rId24" Type="http://schemas.openxmlformats.org/officeDocument/2006/relationships/slide" Target="slides/slide6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66" Type="http://schemas.openxmlformats.org/officeDocument/2006/relationships/slide" Target="slides/slide48.xml"/><Relationship Id="rId87" Type="http://schemas.openxmlformats.org/officeDocument/2006/relationships/slide" Target="slides/slide69.xml"/><Relationship Id="rId110" Type="http://schemas.openxmlformats.org/officeDocument/2006/relationships/slide" Target="slides/slide92.xml"/><Relationship Id="rId115" Type="http://schemas.openxmlformats.org/officeDocument/2006/relationships/slide" Target="slides/slide97.xml"/><Relationship Id="rId131" Type="http://schemas.openxmlformats.org/officeDocument/2006/relationships/notesMaster" Target="notesMasters/notesMaster1.xml"/><Relationship Id="rId61" Type="http://schemas.openxmlformats.org/officeDocument/2006/relationships/slide" Target="slides/slide43.xml"/><Relationship Id="rId82" Type="http://schemas.openxmlformats.org/officeDocument/2006/relationships/slide" Target="slides/slide64.xml"/><Relationship Id="rId19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2B2766-EA05-4649-B210-F129CFCB0D06}" type="datetimeFigureOut">
              <a:rPr lang="it-IT" smtClean="0"/>
              <a:pPr/>
              <a:t>18/10/2019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7A245F-AAE4-4D27-A568-C51FD76FCC7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539363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87D9D3-CF9A-4DB1-8C10-F931EA87F6D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6481693"/>
      </p:ext>
    </p:extLst>
  </p:cSld>
  <p:clrMapOvr>
    <a:masterClrMapping/>
  </p:clrMapOvr>
  <p:transition spd="slow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FF5291-D039-4A36-B737-CA0E3540971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7378969"/>
      </p:ext>
    </p:extLst>
  </p:cSld>
  <p:clrMapOvr>
    <a:masterClrMapping/>
  </p:clrMapOvr>
  <p:transition spd="slow">
    <p:dissolv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CAB1D2-7BA5-4517-8F0E-CE454D20791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6A44BC-FA45-4F72-BCA4-F576A81F5FB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256567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692968-B728-47E1-9201-C384F46704C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BC066-81F5-4F1F-A1B2-88B41BBE388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265055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299DB8-4870-49EE-A341-0677EFA2FD4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F7A788-EDA2-4A42-B1F5-59F3FC431B8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893761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782378-9197-4616-81DC-2A7137AD07B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822B5-50FF-45B9-B261-4EA2C23BD39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504216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31CE6A-E7E5-49EF-8B49-E0CEC47ED57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1821D-2EBD-42C3-8077-DAD9B88B998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15174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468459-D6D3-4F39-A379-A754261C13C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79E12C-8FFA-4252-9D32-95ACD270CB8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971180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E70834-02F4-48BA-8DF3-FC5BD92156C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8CE3B7-C715-4255-BFE3-FD1D1F8AC84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155283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7755D5-5756-4E6C-9E43-3ADB13F6A7F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509B1-05F1-42B7-8DCE-8C6C544F4E5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681052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8E4842-078D-4F07-8F7A-3FF2C7CB862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ACEEC1-D8D3-44EB-AC1F-4A94441AAE5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061860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FDB34-640A-4131-91FF-518D4AC0EBF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8BB61D-A861-462E-9FA9-E43F8CBA3A3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8835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412C6B-5813-4988-A8CB-B6FCB1F5EDA3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9814963"/>
      </p:ext>
    </p:extLst>
  </p:cSld>
  <p:clrMapOvr>
    <a:masterClrMapping/>
  </p:clrMapOvr>
  <p:transition spd="slow">
    <p:dissolv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90C522-BBE0-43C0-81A3-059450C9FBF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2585A7-7EA1-4FE9-A843-B73CA35E8DA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281918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0D0395-13A3-4533-9B55-0D91006BD37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A7002-0BC0-49A3-B676-9C5DC0B50E6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870328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12FFC-1DCF-4455-8AF3-7963D028975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A9C07E-613A-4677-AD4D-7A501599CC9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298773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97E38-93B2-434A-85AF-A412DCD102E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A115A3-85D0-4CFA-A441-A7814B75F3A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40833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2084D-E9A2-4E24-B30C-119A5DCCF92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D0EAC3-2A34-4583-9158-011805A234E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370191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FD0493-F9F8-48DF-ABA7-E74FF5403F4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377C93-2ED7-44CC-8C89-D6825E3DDF5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72215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F9DFB0-9A22-4D11-8F6B-F0A417E2920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B2A5A7-7249-4784-BC5A-2D29E90A5FD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581275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0FC53D-062A-4B30-B2B4-923A46D8984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7D18B-D625-4AB1-B309-FB30ADCFB1F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603683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21D8BB-9E24-46D7-A136-27605B198E1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7A702E-4B52-4A85-AFB7-EA69C1D1FDF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987931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9B843A-BBDB-474A-94BD-A2E7DD15667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FAC37-EAE0-4B58-A98B-8D47F8BD255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23165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7A81-02DE-4EB0-B1E6-464C9891E54A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15563-4886-4449-9C39-8CB41A0BBA9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46173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3A5E87-2CCE-4F92-9177-2F6A96781BD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E3642-57AF-487A-95DA-F054AAC32A2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757915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22EA39-B8AD-4C8A-A240-003AC96B870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F71B8-B691-44FA-9D97-72EE6B5B907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413754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000A17-04E2-4F55-BBFD-13DE0AB6403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2073B8-B430-46D4-B936-53BE4F46AC1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854048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A846DC-5E18-4BCF-8423-4322E68AF20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04314-C943-47D2-BDF7-B9B86EE121E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671220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C9823-91A3-4EFD-BCD1-DEED75C8437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1D1B2E-91E7-4ADE-8686-5818B761546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73458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A8979-FD12-4227-9F5C-BBD8AFEBC22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0E343-6DCF-4AC1-838E-748E6510D83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338060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428D5A-F6F2-4FB5-90C7-8F38BC16444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2B827C-4D03-4492-9F3A-BEAEE3F8B2A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895011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DB4D3A-2D05-46F5-B8FB-00D6FED690F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91860-2BD8-42E5-B10C-517969B8B64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979904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DE940-B23D-4B8C-8B40-4061F32C68C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12045-4E61-4A6B-A94E-105E0456F46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671593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BEAFE-C251-4CEC-B2BF-0B8960B0331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AA2A9B-D925-48EA-AB46-FC0090D7000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65190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7A81-02DE-4EB0-B1E6-464C9891E54A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15563-4886-4449-9C39-8CB41A0BBA9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745701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3FA4F-BC7C-454C-A399-B8C966791F7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559B4C-EC44-4327-852B-E03B164F123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114471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7500E-3EEC-4447-A63C-11E6F64E8D6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5124F2-8C5C-47A5-9DC0-D347222D48D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783239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6E07B1-00F2-4525-969B-B26ACFB5E25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81265-2E1A-4722-A689-B2B01D781C7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05440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6DB17-BE88-4CE6-88B8-2551763A7F2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9C253-5744-4FE4-BD17-6A4C28F04C9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870925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9E9EA-BED1-49B5-91D0-0877A45D33B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3CCD8F-90B5-49D9-97E2-34E800093BD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690815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7DA61C-D515-44E1-BF2F-3EAFCA40896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7CCBAB-299C-4FF2-B9D5-1786AAC6854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112515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95408-1534-42F2-A300-4BEADF7C4E3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9445F-7B74-4C79-830E-A4BD7359A64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163392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2B2114-AF1B-48DB-9347-0B8AC96A505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FE13E0-1BE2-4776-BA51-E13FF27E729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537494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52B054-FC9B-4402-9F0E-CFEA0AA5ECF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B9D538-1CC9-440B-BC0D-B59CFFED87B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513443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21D9D8-1BAE-4C96-BE48-9D6A6713AC8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97B222-D4FD-4CDB-82EF-273762E4381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57726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7A81-02DE-4EB0-B1E6-464C9891E54A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15563-4886-4449-9C39-8CB41A0BBA9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952557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078A9-7C4A-4711-9452-F417A918773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801783-7E7C-483D-9F64-49EE04D7EC8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429649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EA7960-9AF7-4AC5-B3F5-9114FBC026E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09662-71E2-4359-BB0D-D2523D34EFC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148262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838629-9CC5-4C1C-AED3-BFE4100CB55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59562A-186C-4031-8BB4-0E891ED4A32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394591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880485-8BC8-4607-9677-ED2C1D45B54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E16126-8EF2-460A-93CD-A2341FC699F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072341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521442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758813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47206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465504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274593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84844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7A81-02DE-4EB0-B1E6-464C9891E54A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15563-4886-4449-9C39-8CB41A0BBA9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914998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345658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031015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039274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837286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735066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E8C378-5598-4519-AE2B-415DB9EF838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3F1DAE-8175-4CAB-BAC8-0F38E5D529B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304927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DDAB4-CAF4-44D9-A1D2-6FE8A991691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62CE1-7F2D-4C0F-A4AF-6EBA5422285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324120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EA128-2F55-490A-BB4D-7BF4BD35405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A7A24-2101-48EF-A19E-0CBF306D518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603765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1C42B-5EEC-47BA-9060-D90D1A1F2F5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E5FB1-AA9A-4F01-BCC7-926AA56B1E7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176739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C4B7D-E719-414E-B6A4-B437595598B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0325FF-0725-4AE0-9C8E-E95A1DB1ACC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33296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7A81-02DE-4EB0-B1E6-464C9891E54A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15563-4886-4449-9C39-8CB41A0BBA9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670673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9BFEA-A3F7-4F0F-957F-18B98F73572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97B05-46B0-4FAF-9116-6DD8CB6B9BF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390513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378A96-C5CC-49A0-86FD-57F70387E4B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45B8EC-1063-4252-A866-C6E505E56FC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676509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30CF1-C239-4BC9-8292-7587BB3CFE6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90D132-B99E-47A9-B654-10D6228AD10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835655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9C53DA-D33D-430E-9F7A-0551ABF9045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7E9A8-F267-41F6-92C5-DBA9A433E04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408598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1F1A08-B480-494B-AA99-CA081F22B6B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EBF1E-7C59-4A92-A9FE-8F97329AE0A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135903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2CEC8-445D-493F-AF50-52847BE0B2A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AF6D9-5B68-4400-94CD-3416DE86516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917275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C8749-7F8C-49AA-A35E-A5E678312E6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4531E-B9BF-42C4-B462-86929099714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9337435"/>
      </p:ext>
    </p:extLst>
  </p:cSld>
  <p:clrMapOvr>
    <a:masterClrMapping/>
  </p:clrMapOvr>
  <p:transition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B49BB-A607-4F51-B530-A3C70B1B9CD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5DE65-3CF1-46B5-A2EB-6EB71EDE1E4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6989015"/>
      </p:ext>
    </p:extLst>
  </p:cSld>
  <p:clrMapOvr>
    <a:masterClrMapping/>
  </p:clrMapOvr>
  <p:transition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2A9BC-F06F-4F72-BB7C-186D327830E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5C3E7-8044-4E32-B93E-8AAEC3A363B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2956571"/>
      </p:ext>
    </p:extLst>
  </p:cSld>
  <p:clrMapOvr>
    <a:masterClrMapping/>
  </p:clrMapOvr>
  <p:transition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8C855-6959-433A-93D0-0002EE1447A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214BC-FAF3-4989-AC8A-415F63762FB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2085037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7A81-02DE-4EB0-B1E6-464C9891E54A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15563-4886-4449-9C39-8CB41A0BBA9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693793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05979-9D7A-4907-BEC1-FD56CF7391C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3DD73-295B-40B9-B6F2-5005E2DC128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966096"/>
      </p:ext>
    </p:extLst>
  </p:cSld>
  <p:clrMapOvr>
    <a:masterClrMapping/>
  </p:clrMapOvr>
  <p:transition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A2511-4CB4-42D9-B1B3-7B66276937A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E5BEF-7E2F-4A97-8CC8-64AC1CD25DE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7527953"/>
      </p:ext>
    </p:extLst>
  </p:cSld>
  <p:clrMapOvr>
    <a:masterClrMapping/>
  </p:clrMapOvr>
  <p:transition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5D315-4000-4948-A58B-B24DA0F01DA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79850-010F-4C39-AF56-72FAC9E1E4E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5388434"/>
      </p:ext>
    </p:extLst>
  </p:cSld>
  <p:clrMapOvr>
    <a:masterClrMapping/>
  </p:clrMapOvr>
  <p:transition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B821B-8E0E-44F5-8CCC-7BC4965F1BA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22BCC-E349-444F-B44B-81ED4D92FB9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8562160"/>
      </p:ext>
    </p:extLst>
  </p:cSld>
  <p:clrMapOvr>
    <a:masterClrMapping/>
  </p:clrMapOvr>
  <p:transition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C426E-D73F-4517-913D-23D6498DCB5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7163D-ED56-4F6E-964A-744B59AE2E1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1491305"/>
      </p:ext>
    </p:extLst>
  </p:cSld>
  <p:clrMapOvr>
    <a:masterClrMapping/>
  </p:clrMapOvr>
  <p:transition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4FE99-7284-4487-9CA7-DDD33426019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B5428-1501-497F-BF56-E7BBC7B4C73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5374120"/>
      </p:ext>
    </p:extLst>
  </p:cSld>
  <p:clrMapOvr>
    <a:masterClrMapping/>
  </p:clrMapOvr>
  <p:transition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E02AE-9693-4F37-BA7C-DC34D88C890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7A49C-8634-4F09-B007-F59E4841FC2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9963901"/>
      </p:ext>
    </p:extLst>
  </p:cSld>
  <p:clrMapOvr>
    <a:masterClrMapping/>
  </p:clrMapOvr>
  <p:transition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3CBBA-71D0-435A-BE17-FCE0E3CE27E3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9081974"/>
      </p:ext>
    </p:extLst>
  </p:cSld>
  <p:clrMapOvr>
    <a:masterClrMapping/>
  </p:clrMapOvr>
  <p:transition spd="slow">
    <p:dissolv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787B59-E722-4AB4-9EDC-50C40DB168BA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4151836"/>
      </p:ext>
    </p:extLst>
  </p:cSld>
  <p:clrMapOvr>
    <a:masterClrMapping/>
  </p:clrMapOvr>
  <p:transition spd="slow">
    <p:dissolv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BF16DE-AE44-4AFD-AD53-51705F535D0E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8435809"/>
      </p:ext>
    </p:extLst>
  </p:cSld>
  <p:clrMapOvr>
    <a:masterClrMapping/>
  </p:clrMapOvr>
  <p:transition spd="slow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7A81-02DE-4EB0-B1E6-464C9891E54A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15563-4886-4449-9C39-8CB41A0BBA9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310784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68A5D1-E5CE-4251-BB20-68A1C79CE47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4035671"/>
      </p:ext>
    </p:extLst>
  </p:cSld>
  <p:clrMapOvr>
    <a:masterClrMapping/>
  </p:clrMapOvr>
  <p:transition spd="slow">
    <p:dissolv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7E6560-D707-4C2F-8906-0210D87E508E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2348904"/>
      </p:ext>
    </p:extLst>
  </p:cSld>
  <p:clrMapOvr>
    <a:masterClrMapping/>
  </p:clrMapOvr>
  <p:transition spd="slow">
    <p:dissolv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ED57FA-4CD0-4D32-B6AE-D5221881B46E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797008"/>
      </p:ext>
    </p:extLst>
  </p:cSld>
  <p:clrMapOvr>
    <a:masterClrMapping/>
  </p:clrMapOvr>
  <p:transition spd="slow">
    <p:dissolv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4CFEA9-68D4-4809-A3E9-B4328D3B521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7096581"/>
      </p:ext>
    </p:extLst>
  </p:cSld>
  <p:clrMapOvr>
    <a:masterClrMapping/>
  </p:clrMapOvr>
  <p:transition spd="slow">
    <p:dissolv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7EF99-6BA1-474F-BD64-0C38FF4DDCE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7765626"/>
      </p:ext>
    </p:extLst>
  </p:cSld>
  <p:clrMapOvr>
    <a:masterClrMapping/>
  </p:clrMapOvr>
  <p:transition spd="slow">
    <p:dissolv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EE3B85-E172-41D4-8E7F-6BA644B59AD3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2293668"/>
      </p:ext>
    </p:extLst>
  </p:cSld>
  <p:clrMapOvr>
    <a:masterClrMapping/>
  </p:clrMapOvr>
  <p:transition spd="slow">
    <p:dissolv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26B688-E94F-493C-8469-B50C630961FE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561069"/>
      </p:ext>
    </p:extLst>
  </p:cSld>
  <p:clrMapOvr>
    <a:masterClrMapping/>
  </p:clrMapOvr>
  <p:transition spd="slow">
    <p:dissolv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F74CE4-53BC-4104-B18E-6A678FCECE3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8486302"/>
      </p:ext>
    </p:extLst>
  </p:cSld>
  <p:clrMapOvr>
    <a:masterClrMapping/>
  </p:clrMapOvr>
  <p:transition spd="slow">
    <p:dissolv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B386DB44-6DDF-4F21-892E-79B989B1F374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1E1FABD6-CBAB-4696-9240-7BFCAD9B452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242343183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7C28CCB5-EADC-4AC3-894B-E00489066EF1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EDDD5453-D02D-45A0-A50A-FA7E3093134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7148844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7A81-02DE-4EB0-B1E6-464C9891E54A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15563-4886-4449-9C39-8CB41A0BBA9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0865477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8EBCF24C-AB87-4D52-BB4A-7638CC009BF3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C1146760-98DA-41C7-9E37-B3B2FF2A320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71819719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33E403FB-B5C7-4D09-8F6E-03955AED2F2D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0FCCD2B4-AAEA-4C02-8F6F-90A515C17F6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99732867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834CDD35-16BB-4F77-A481-B294F9E51DB0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011C76EC-6BAA-4400-A179-02D08CF603D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19062614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A3866A49-B812-43A1-8880-29C86810A048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275DA930-6CB0-4C0A-A985-AF04B1530D4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205332995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DF6212FE-3226-4F92-8536-E7305DAFA062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7DD8A71C-7235-4087-972F-D200B83280A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820171730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A0E3C785-669D-4B0E-8889-FAE23B98EA91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DEB1F836-5352-4261-9162-E152672BA38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51907446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36085EBA-52A1-430C-BF74-D3DA4D1E2A05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43871A93-6DAA-4BA0-8B87-D417E2D6174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29956710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1E4044B1-9975-48FE-9B1E-3348BC229DB6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A561494E-B934-489C-BE8D-64DFC5AC421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306535443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DF03F485-B7BB-4F0C-9349-2DC8A7D23D33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FEF86EDE-E664-4635-B2F7-8A206A161AA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122044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C11A24-0D07-4792-A1C7-61A63E75893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0993645"/>
      </p:ext>
    </p:extLst>
  </p:cSld>
  <p:clrMapOvr>
    <a:masterClrMapping/>
  </p:clrMapOvr>
  <p:transition spd="slow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7A81-02DE-4EB0-B1E6-464C9891E54A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15563-4886-4449-9C39-8CB41A0BBA9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89574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7A81-02DE-4EB0-B1E6-464C9891E54A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15563-4886-4449-9C39-8CB41A0BBA9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64758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7A81-02DE-4EB0-B1E6-464C9891E54A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15563-4886-4449-9C39-8CB41A0BBA9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86447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79184C-781A-425C-B112-3A2CFBAFAE3E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2550338"/>
      </p:ext>
    </p:extLst>
  </p:cSld>
  <p:clrMapOvr>
    <a:masterClrMapping/>
  </p:clrMapOvr>
  <p:transition spd="med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228AB2-5E7C-430A-A5F4-73D4F3DBAFFD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4213923"/>
      </p:ext>
    </p:extLst>
  </p:cSld>
  <p:clrMapOvr>
    <a:masterClrMapping/>
  </p:clrMapOvr>
  <p:transition spd="med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1E733D-D2F9-4E09-893C-F6F8B899AFAD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0659362"/>
      </p:ext>
    </p:extLst>
  </p:cSld>
  <p:clrMapOvr>
    <a:masterClrMapping/>
  </p:clrMapOvr>
  <p:transition spd="med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8288AD-FA15-4591-B852-2053DF5A078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834888"/>
      </p:ext>
    </p:extLst>
  </p:cSld>
  <p:clrMapOvr>
    <a:masterClrMapping/>
  </p:clrMapOvr>
  <p:transition spd="med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CBFE8-E452-4045-89A8-D15C432A7231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8055903"/>
      </p:ext>
    </p:extLst>
  </p:cSld>
  <p:clrMapOvr>
    <a:masterClrMapping/>
  </p:clrMapOvr>
  <p:transition spd="med"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FBB0BE-E96E-40A8-B187-D74877A103F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4114606"/>
      </p:ext>
    </p:extLst>
  </p:cSld>
  <p:clrMapOvr>
    <a:masterClrMapping/>
  </p:clrMapOvr>
  <p:transition spd="med"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29D0C0-6E08-49CD-B7A3-FFE1BF861D8E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2449436"/>
      </p:ext>
    </p:extLst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D6222C-127A-4AE2-A51B-25E4B439DB7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0377474"/>
      </p:ext>
    </p:extLst>
  </p:cSld>
  <p:clrMapOvr>
    <a:masterClrMapping/>
  </p:clrMapOvr>
  <p:transition spd="slow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C0C83-E74A-459B-BCAD-DB2647FE317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1899800"/>
      </p:ext>
    </p:extLst>
  </p:cSld>
  <p:clrMapOvr>
    <a:masterClrMapping/>
  </p:clrMapOvr>
  <p:transition spd="med"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79E7E0-7302-4EDE-BB48-BBBC9139A42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6977459"/>
      </p:ext>
    </p:extLst>
  </p:cSld>
  <p:clrMapOvr>
    <a:masterClrMapping/>
  </p:clrMapOvr>
  <p:transition spd="med"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A92F2-7FEF-4F76-9449-AEAD02C90CE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9412654"/>
      </p:ext>
    </p:extLst>
  </p:cSld>
  <p:clrMapOvr>
    <a:masterClrMapping/>
  </p:clrMapOvr>
  <p:transition spd="med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CD26F1-1C18-4262-8791-1A814803E45E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1394519"/>
      </p:ext>
    </p:extLst>
  </p:cSld>
  <p:clrMapOvr>
    <a:masterClrMapping/>
  </p:clrMapOvr>
  <p:transition spd="med"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005F4-B385-430B-9E88-EFAA773C575E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1310511"/>
      </p:ext>
    </p:extLst>
  </p:cSld>
  <p:clrMapOvr>
    <a:masterClrMapping/>
  </p:clrMapOvr>
  <p:transition spd="med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07AA32-2E7C-445B-836B-9A105A3756E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550111"/>
      </p:ext>
    </p:extLst>
  </p:cSld>
  <p:clrMapOvr>
    <a:masterClrMapping/>
  </p:clrMapOvr>
  <p:transition spd="med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E44A56-82B6-4070-9EFC-F4DAF4409189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9518412"/>
      </p:ext>
    </p:extLst>
  </p:cSld>
  <p:clrMapOvr>
    <a:masterClrMapping/>
  </p:clrMapOvr>
  <p:transition spd="med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0F2D4D-9FB3-423C-8D05-D4F07DDC246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0471376"/>
      </p:ext>
    </p:extLst>
  </p:cSld>
  <p:clrMapOvr>
    <a:masterClrMapping/>
  </p:clrMapOvr>
  <p:transition spd="med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636019-812D-439F-8502-75B454DBF9BD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0790924"/>
      </p:ext>
    </p:extLst>
  </p:cSld>
  <p:clrMapOvr>
    <a:masterClrMapping/>
  </p:clrMapOvr>
  <p:transition spd="med"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EEA0AA-6E15-4778-9581-77E7193B2E0D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5487371"/>
      </p:ext>
    </p:extLst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391604-A4BF-4B10-B05E-E482CDDBD81A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5163993"/>
      </p:ext>
    </p:extLst>
  </p:cSld>
  <p:clrMapOvr>
    <a:masterClrMapping/>
  </p:clrMapOvr>
  <p:transition spd="slow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B2087-086E-49DD-8959-FC40BA4B749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7172074"/>
      </p:ext>
    </p:extLst>
  </p:cSld>
  <p:clrMapOvr>
    <a:masterClrMapping/>
  </p:clrMapOvr>
  <p:transition spd="med"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C9899A-CB80-415D-BD18-A8E76A2AC408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0233294"/>
      </p:ext>
    </p:extLst>
  </p:cSld>
  <p:clrMapOvr>
    <a:masterClrMapping/>
  </p:clrMapOvr>
  <p:transition spd="med"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E40D6A-E6B2-4561-803D-6F2027DDA60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0530174"/>
      </p:ext>
    </p:extLst>
  </p:cSld>
  <p:clrMapOvr>
    <a:masterClrMapping/>
  </p:clrMapOvr>
  <p:transition spd="med"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0AEFB-786B-46F5-B55B-F9D7CED4A05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8632355"/>
      </p:ext>
    </p:extLst>
  </p:cSld>
  <p:clrMapOvr>
    <a:masterClrMapping/>
  </p:clrMapOvr>
  <p:transition spd="med"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5522AD-043B-46D2-9637-A613E437E69F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8138203"/>
      </p:ext>
    </p:extLst>
  </p:cSld>
  <p:clrMapOvr>
    <a:masterClrMapping/>
  </p:clrMapOvr>
  <p:transition spd="med"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E45065-F8D5-4D62-81E6-6A3B67B835F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77283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EE62D-FE6B-432F-B38E-9893B78349D4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4029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6D7A23-2A8A-416B-A43D-14D504C32E7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92215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B6E74-A917-44B8-8CB6-EEADDF1F30D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89673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805E79-217A-4522-8944-A74102BA06E4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8665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6A4A6B-6E90-4349-B427-948A8CC7D4A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0304517"/>
      </p:ext>
    </p:extLst>
  </p:cSld>
  <p:clrMapOvr>
    <a:masterClrMapping/>
  </p:clrMapOvr>
  <p:transition spd="slow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498D84-5C4D-4F6C-8D0C-C5C493CC4984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06952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CD4736-7A67-4CF7-A832-CD3ECC7AEAD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8422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9368C8-2FA9-4CC7-AD88-CF714F613F1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41525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63465D-36F4-40E1-86F5-6DF259B31F4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40751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2E336F-E468-40D4-A338-6B201AADB6D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20280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7B5B32-94FC-45D5-A715-135F5D6EFE7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39017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960E646B-3A79-42E7-8DB3-AC8AA5BD102B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BFF66048-B672-4108-A924-E5A05E34D1E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6554450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A5DF9D56-7901-4681-B2AE-5A62790BBEA3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D8AFD2E4-6FE2-49D0-AEC5-B224F30BC92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1997525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E7FDDBBB-771D-4300-B246-059AAD1F3202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5142F99A-FF1F-46CA-8E91-58D08C6E294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3786573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D3BFBC27-9AF3-4640-B134-A4C6BAE6C74E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A1385F9B-C3D3-4E23-8545-F0E63A62F52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70469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38034D-96BC-4332-B966-C8743EFF205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6605762"/>
      </p:ext>
    </p:extLst>
  </p:cSld>
  <p:clrMapOvr>
    <a:masterClrMapping/>
  </p:clrMapOvr>
  <p:transition spd="slow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ED3E3D44-FF42-4395-92B7-9B6D22747E43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8C216D37-54FB-49FF-A1BB-CB355A447DF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51738248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BA2DCCA9-9C4D-480F-857F-6E5138DC3D66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57C5817F-F352-43DD-B143-60B4843A147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518918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A0B445D3-B8C9-4D6B-97E4-FCE4220979F0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39D3DC12-7509-48E7-B8E2-B5F4CBFE3AB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58247560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3B56D4FB-75EC-4D24-8E7C-6B72D4A4B463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C6DE8434-53A0-4D76-AF8A-7DA0DC5FCC4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68039164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E8F7AAC7-45CA-4726-A220-634351E8DAF3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981651EE-FDF3-43C1-A53D-C37C259D9CA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60220014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24795093-8A7A-4A23-88A4-C64D0C422FED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0F2A03C5-E803-4A30-A45A-F1DE3A32F60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25680755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FE59DA05-AB94-4AE5-81AC-18FD514542A6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567BFCE2-B1D1-45EF-A1F1-656FC749CB2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84338677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74185E-B8B7-41BA-A270-A22A605CAED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7271418"/>
      </p:ext>
    </p:extLst>
  </p:cSld>
  <p:clrMapOvr>
    <a:masterClrMapping/>
  </p:clrMapOvr>
  <p:transition spd="med">
    <p:dissolv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9F2934-9F9C-410B-B4DE-CFC4C506548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6141198"/>
      </p:ext>
    </p:extLst>
  </p:cSld>
  <p:clrMapOvr>
    <a:masterClrMapping/>
  </p:clrMapOvr>
  <p:transition spd="med">
    <p:dissolv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AC9EEC-199E-4C50-BE3D-D6C516753D7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2063988"/>
      </p:ext>
    </p:extLst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E212AB-67F0-4B3B-9C00-203A563F6E0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0358427"/>
      </p:ext>
    </p:extLst>
  </p:cSld>
  <p:clrMapOvr>
    <a:masterClrMapping/>
  </p:clrMapOvr>
  <p:transition spd="slow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A487D8-877E-4F15-B32D-4327B1D5CD5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1611859"/>
      </p:ext>
    </p:extLst>
  </p:cSld>
  <p:clrMapOvr>
    <a:masterClrMapping/>
  </p:clrMapOvr>
  <p:transition spd="med">
    <p:dissolv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69BFDA-0CC0-417B-8A76-21552917025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0946502"/>
      </p:ext>
    </p:extLst>
  </p:cSld>
  <p:clrMapOvr>
    <a:masterClrMapping/>
  </p:clrMapOvr>
  <p:transition spd="med">
    <p:dissolv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7E6A3-8EB1-4AA2-9093-497DB0F5A9A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6861201"/>
      </p:ext>
    </p:extLst>
  </p:cSld>
  <p:clrMapOvr>
    <a:masterClrMapping/>
  </p:clrMapOvr>
  <p:transition spd="med">
    <p:dissolv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E6F528-9EE9-4681-837F-7F9F3F4E522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0345915"/>
      </p:ext>
    </p:extLst>
  </p:cSld>
  <p:clrMapOvr>
    <a:masterClrMapping/>
  </p:clrMapOvr>
  <p:transition spd="med">
    <p:dissolv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4CE7A7-3EE4-473F-A19F-4B90D5F1A5B9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6566202"/>
      </p:ext>
    </p:extLst>
  </p:cSld>
  <p:clrMapOvr>
    <a:masterClrMapping/>
  </p:clrMapOvr>
  <p:transition spd="med">
    <p:dissolv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9BF4B0-0522-4A9D-848A-D8903DF871CD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7743317"/>
      </p:ext>
    </p:extLst>
  </p:cSld>
  <p:clrMapOvr>
    <a:masterClrMapping/>
  </p:clrMapOvr>
  <p:transition spd="med">
    <p:dissolv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2C963C-0368-45F4-94A1-B5B0B23F53ED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7554567"/>
      </p:ext>
    </p:extLst>
  </p:cSld>
  <p:clrMapOvr>
    <a:masterClrMapping/>
  </p:clrMapOvr>
  <p:transition spd="med">
    <p:dissolv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00DCF9-9D26-4B25-8067-C0D7E80EFCD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4078326"/>
      </p:ext>
    </p:extLst>
  </p:cSld>
  <p:clrMapOvr>
    <a:masterClrMapping/>
  </p:clrMapOvr>
  <p:transition spd="med">
    <p:dissolv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FC182-479A-4CB6-997E-3E8B427B3AF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DE3767-05B0-4409-87F7-D506818D132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908210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612932-A0A0-4888-A5E8-FC554097684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D871FA-A963-4557-BC5E-ECF2FDFAEF6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9827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CDF74A-F0D2-44EF-A921-A0967C38BC2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5130219"/>
      </p:ext>
    </p:extLst>
  </p:cSld>
  <p:clrMapOvr>
    <a:masterClrMapping/>
  </p:clrMapOvr>
  <p:transition spd="slow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0CBC3-846E-43BE-8938-BA0F38EB955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B9537-A296-4020-A0F3-632DF0CD09B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95303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46125-B585-4050-A77B-5FB2597A514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840CA8-CA53-4753-A383-1BBC4BC65AB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119622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7A913E-6C8B-4F83-B3CE-F92B51AA594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748839-B943-4B66-A1CC-CE2539CD80F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103236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5F736F-B245-4DBA-A260-028323DE30D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B503A-ADEF-4AC3-A6D4-C2024685127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4065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FF33E5-3BB4-4AAA-B068-7E5B95E27C7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9033FC-8A9B-4F97-90ED-E6A67007BA7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878261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953C4-5D4F-4B3D-B891-F795F65FA3F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74DBC6-08DF-49C2-8617-DFB7BB0C598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329593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A5F41F-7434-4F87-B469-7879E2110D9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43190B-D32F-4DAE-B635-E4407B33F27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069377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055C1F-4A74-40A8-9D78-B16AA52D486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F4C6B-26AA-4B4A-9397-AFCFDD4CCEF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0955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A4733-B4D7-4BB1-98F2-58D21BC1574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CA9226-D147-4239-841E-14D534768F5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192302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C9707D-E2AC-4A35-9AE5-F9319A439996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3286453"/>
      </p:ext>
    </p:extLst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C77833-C289-4096-B880-656E8DCC6D2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5957957"/>
      </p:ext>
    </p:extLst>
  </p:cSld>
  <p:clrMapOvr>
    <a:masterClrMapping/>
  </p:clrMapOvr>
  <p:transition spd="slow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025F95-F386-4A20-BBD8-0E6E89D970F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9364085"/>
      </p:ext>
    </p:extLst>
  </p:cSld>
  <p:clrMapOvr>
    <a:masterClrMapping/>
  </p:clrMapOvr>
  <p:transition spd="med">
    <p:dissolv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95102B-DB7D-45CF-BC51-FD555FCDC4B8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5640387"/>
      </p:ext>
    </p:extLst>
  </p:cSld>
  <p:clrMapOvr>
    <a:masterClrMapping/>
  </p:clrMapOvr>
  <p:transition spd="med">
    <p:dissolv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FD9427-E324-4519-A105-73D16DB653A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332996"/>
      </p:ext>
    </p:extLst>
  </p:cSld>
  <p:clrMapOvr>
    <a:masterClrMapping/>
  </p:clrMapOvr>
  <p:transition spd="med">
    <p:dissolv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36857E-DC8C-4EA4-8F42-7AD68863F7C1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1693516"/>
      </p:ext>
    </p:extLst>
  </p:cSld>
  <p:clrMapOvr>
    <a:masterClrMapping/>
  </p:clrMapOvr>
  <p:transition spd="med">
    <p:dissolv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A8B595-6B7B-4937-B236-295C9F366AC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8968457"/>
      </p:ext>
    </p:extLst>
  </p:cSld>
  <p:clrMapOvr>
    <a:masterClrMapping/>
  </p:clrMapOvr>
  <p:transition spd="med">
    <p:dissolv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E03093-D5F0-4477-9A35-7B692C845028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1733959"/>
      </p:ext>
    </p:extLst>
  </p:cSld>
  <p:clrMapOvr>
    <a:masterClrMapping/>
  </p:clrMapOvr>
  <p:transition spd="med">
    <p:dissolv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5BA939-4113-41CB-84BB-80E5A967D7C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3461204"/>
      </p:ext>
    </p:extLst>
  </p:cSld>
  <p:clrMapOvr>
    <a:masterClrMapping/>
  </p:clrMapOvr>
  <p:transition spd="med">
    <p:dissolv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984B3F-3CAD-4421-B8D0-0A969231392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9853506"/>
      </p:ext>
    </p:extLst>
  </p:cSld>
  <p:clrMapOvr>
    <a:masterClrMapping/>
  </p:clrMapOvr>
  <p:transition spd="med">
    <p:dissolv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68BA9-90D3-45B5-A6A0-B54FB39728D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0243987"/>
      </p:ext>
    </p:extLst>
  </p:cSld>
  <p:clrMapOvr>
    <a:masterClrMapping/>
  </p:clrMapOvr>
  <p:transition spd="med">
    <p:dissolv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EB40C3-3C90-427E-80FC-7B4E6C2DC4CD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7056959"/>
      </p:ext>
    </p:extLst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CE1FCF-93C5-447A-8812-D1C8E7B3DBD3}" type="slidenum">
              <a:rPr lang="ca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5290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741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D49E435-6C09-44FF-9FAA-9EC66A22CA3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DDD2D81-87BC-4CA2-AB15-560984627F1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8090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512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08B30D29-0449-44FF-B735-BC64F24D95F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B6DE1C21-9425-438B-BD9D-BE012D8DE8A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5335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126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87E0F93-4C28-4BB4-B691-423E6E713EE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CE63EB-5FD2-477D-9C62-1EFB34C12C08}" type="slidenum">
              <a:rPr lang="it-IT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0139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512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71C9F310-4AD7-4DFA-8DA5-C346276EB5F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699539A5-44B6-4FE3-951E-3CA9F6E14F5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040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9074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614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82FED48-6458-4C36-BB50-76B4263706C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CC51D8F-125F-4E72-98B1-B087877A4AC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9484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717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23D73CE-AEB0-49A0-AA83-20B471DDF9B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22E0C1-9610-4296-9F57-74E7774B4DAB}" type="slidenum">
              <a:rPr lang="it-IT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5220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altLang="it-IT" smtClean="0"/>
              <a:t>Clic para editar estilo título patrón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altLang="it-IT" smtClean="0"/>
              <a:t>Haga clic para modificar el estilo de texto del patrón</a:t>
            </a:r>
          </a:p>
          <a:p>
            <a:pPr lvl="1"/>
            <a:r>
              <a:rPr lang="ca-ES" altLang="it-IT" smtClean="0"/>
              <a:t>Segundo nivel</a:t>
            </a:r>
          </a:p>
          <a:p>
            <a:pPr lvl="2"/>
            <a:r>
              <a:rPr lang="ca-ES" altLang="it-IT" smtClean="0"/>
              <a:t>Tercer nivel</a:t>
            </a:r>
          </a:p>
          <a:p>
            <a:pPr lvl="3"/>
            <a:r>
              <a:rPr lang="ca-ES" altLang="it-IT" smtClean="0"/>
              <a:t>Cuarto nivel</a:t>
            </a:r>
          </a:p>
          <a:p>
            <a:pPr lvl="4"/>
            <a:r>
              <a:rPr lang="ca-ES" altLang="it-IT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5005EC0-0952-4FFF-8548-8722EB64B83C}" type="slidenum">
              <a:rPr lang="ca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3261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2048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8D661396-8434-46C0-AD5B-47E95CFE149D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3712E8B9-CBE0-491D-87B1-983C6970ABF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965888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6E87A81-02DE-4EB0-B1E6-464C9891E54A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0C15563-4886-4449-9C39-8CB41A0BBA9C}" type="slidenum">
              <a:rPr lang="it-IT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5943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E5C054-8599-4178-96BA-84D188FC7139}" type="slidenum">
              <a:rPr lang="it-IT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0244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fld id="{FD4F5F77-FFC4-4C4F-88C4-3FA31F8DE416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183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altLang="it-IT" smtClean="0"/>
              <a:t>Clic para editar estilo título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altLang="it-IT" smtClean="0"/>
              <a:t>Haga clic para modificar el estilo de texto del patrón</a:t>
            </a:r>
          </a:p>
          <a:p>
            <a:pPr lvl="1"/>
            <a:r>
              <a:rPr lang="ca-ES" altLang="it-IT" smtClean="0"/>
              <a:t>Segundo nivel</a:t>
            </a:r>
          </a:p>
          <a:p>
            <a:pPr lvl="2"/>
            <a:r>
              <a:rPr lang="ca-ES" altLang="it-IT" smtClean="0"/>
              <a:t>Tercer nivel</a:t>
            </a:r>
          </a:p>
          <a:p>
            <a:pPr lvl="3"/>
            <a:r>
              <a:rPr lang="ca-ES" altLang="it-IT" smtClean="0"/>
              <a:t>Cuarto nivel</a:t>
            </a:r>
          </a:p>
          <a:p>
            <a:pPr lvl="4"/>
            <a:r>
              <a:rPr lang="ca-ES" altLang="it-IT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7C0C34-3B1C-4AFB-ACE5-8DA5FD2DAB3E}" type="slidenum">
              <a:rPr lang="ca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3905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2253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928C58A7-9677-4001-9E3A-C8AAE1F83DF4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110FAAD4-DABA-4BCD-AB1E-940DA2A1B17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975706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DEE2AB48-7EBB-44F6-902F-863CB0C92006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001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7A0316-3F0F-46E9-BFC4-CF43D73CA60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7D39C44-60D6-4632-86FA-18F1B302D7A1}" type="slidenum">
              <a:rPr lang="it-IT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7296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80C06803-78AA-451D-BC36-4CC8E23F211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4566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6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83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83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94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94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94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94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94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9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94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94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9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upload.wikimedia.org/wikipedia/commons/5/54/K%C3%B6ln-Tora-und-Innenansicht-Synagoge-Glockengasse-040.JPG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0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0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0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0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0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0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0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0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0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0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0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6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9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9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38.jpeg"/><Relationship Id="rId4" Type="http://schemas.openxmlformats.org/officeDocument/2006/relationships/slideLayout" Target="../slideLayouts/slideLayout15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39.jpeg"/><Relationship Id="rId4" Type="http://schemas.openxmlformats.org/officeDocument/2006/relationships/slideLayout" Target="../slideLayouts/slideLayout15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40.jpeg"/><Relationship Id="rId4" Type="http://schemas.openxmlformats.org/officeDocument/2006/relationships/slideLayout" Target="../slideLayouts/slideLayout15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5" Type="http://schemas.openxmlformats.org/officeDocument/2006/relationships/image" Target="../media/image41.jpeg"/><Relationship Id="rId4" Type="http://schemas.openxmlformats.org/officeDocument/2006/relationships/slideLayout" Target="../slideLayouts/slideLayout150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5" Type="http://schemas.openxmlformats.org/officeDocument/2006/relationships/image" Target="../media/image42.jpeg"/><Relationship Id="rId4" Type="http://schemas.openxmlformats.org/officeDocument/2006/relationships/slideLayout" Target="../slideLayouts/slideLayout150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0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4" Type="http://schemas.openxmlformats.org/officeDocument/2006/relationships/image" Target="../media/image43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5" Type="http://schemas.openxmlformats.org/officeDocument/2006/relationships/image" Target="../media/image44.jpeg"/><Relationship Id="rId4" Type="http://schemas.openxmlformats.org/officeDocument/2006/relationships/slideLayout" Target="../slideLayouts/slideLayout150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5" Type="http://schemas.openxmlformats.org/officeDocument/2006/relationships/image" Target="../media/image38.jpeg"/><Relationship Id="rId4" Type="http://schemas.openxmlformats.org/officeDocument/2006/relationships/slideLayout" Target="../slideLayouts/slideLayout150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5" Type="http://schemas.openxmlformats.org/officeDocument/2006/relationships/image" Target="../media/image39.jpeg"/><Relationship Id="rId4" Type="http://schemas.openxmlformats.org/officeDocument/2006/relationships/slideLayout" Target="../slideLayouts/slideLayout150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5" Type="http://schemas.openxmlformats.org/officeDocument/2006/relationships/image" Target="../media/image45.jpeg"/><Relationship Id="rId4" Type="http://schemas.openxmlformats.org/officeDocument/2006/relationships/slideLayout" Target="../slideLayouts/slideLayout150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5" Type="http://schemas.openxmlformats.org/officeDocument/2006/relationships/image" Target="../media/image41.jpeg"/><Relationship Id="rId4" Type="http://schemas.openxmlformats.org/officeDocument/2006/relationships/slideLayout" Target="../slideLayouts/slideLayout150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5" Type="http://schemas.openxmlformats.org/officeDocument/2006/relationships/image" Target="../media/image42.jpeg"/><Relationship Id="rId4" Type="http://schemas.openxmlformats.org/officeDocument/2006/relationships/slideLayout" Target="../slideLayouts/slideLayout15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8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72.xml"/></Relationships>
</file>

<file path=ppt/slides/_rels/slide8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7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17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6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7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10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0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0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0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0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0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0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0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01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C:\Users\Fede\Desktop\A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1394284" y="1538288"/>
            <a:ext cx="6355432" cy="1538287"/>
          </a:xfrm>
          <a:prstGeom prst="rect">
            <a:avLst/>
          </a:prstGeom>
          <a:solidFill>
            <a:srgbClr val="FFFFFF">
              <a:alpha val="60000"/>
            </a:srgb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a-ES" sz="5400" b="1" i="1" dirty="0" smtClean="0">
                <a:solidFill>
                  <a:srgbClr val="FF0000"/>
                </a:solidFill>
                <a:latin typeface="Comic Sans MS" pitchFamily="66" charset="0"/>
              </a:rPr>
              <a:t>XXX </a:t>
            </a:r>
            <a:r>
              <a:rPr lang="ca-ES" sz="5400" b="1" i="1" dirty="0">
                <a:solidFill>
                  <a:srgbClr val="FF0000"/>
                </a:solidFill>
                <a:latin typeface="Comic Sans MS" pitchFamily="66" charset="0"/>
              </a:rPr>
              <a:t>DOMENICA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a-ES" sz="4000" b="1" i="1" dirty="0">
                <a:solidFill>
                  <a:srgbClr val="FF0000"/>
                </a:solidFill>
                <a:latin typeface="Comic Sans MS" pitchFamily="66" charset="0"/>
              </a:rPr>
              <a:t>del tempo ordinario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678656" y="4857760"/>
            <a:ext cx="7786688" cy="923330"/>
          </a:xfrm>
          <a:prstGeom prst="rect">
            <a:avLst/>
          </a:prstGeom>
          <a:solidFill>
            <a:srgbClr val="FFFFFF">
              <a:alpha val="60000"/>
            </a:srgb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>
            <a:spAutoFit/>
          </a:bodyPr>
          <a:lstStyle>
            <a:defPPr>
              <a:defRPr lang="ca-ES"/>
            </a:defPPr>
            <a:lvl1pPr algn="ctr" eaLnBrk="0" hangingPunct="0">
              <a:defRPr sz="5400" b="1" i="1">
                <a:solidFill>
                  <a:srgbClr val="FF0000"/>
                </a:solidFill>
                <a:latin typeface="Comic Sans MS" pitchFamily="66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a-ES" dirty="0" smtClean="0"/>
              <a:t>27  ottobre  </a:t>
            </a:r>
            <a:r>
              <a:rPr lang="ca-ES" dirty="0" smtClean="0"/>
              <a:t>2019</a:t>
            </a:r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xmlns="" val="34888383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190.gif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14942" y="785794"/>
            <a:ext cx="3929058" cy="507206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642910" y="857232"/>
            <a:ext cx="3571868" cy="45243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/>
            </a:pPr>
            <a:r>
              <a:rPr lang="it-IT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 rinnovi per noi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/>
            </a:pPr>
            <a:r>
              <a:rPr lang="it-IT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la promessa del mondo futuro.</a:t>
            </a:r>
          </a:p>
        </p:txBody>
      </p:sp>
    </p:spTree>
    <p:extLst>
      <p:ext uri="{BB962C8B-B14F-4D97-AF65-F5344CB8AC3E}">
        <p14:creationId xmlns:p14="http://schemas.microsoft.com/office/powerpoint/2010/main" xmlns="" val="275910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827584" y="428347"/>
            <a:ext cx="3877985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5400" b="1" spc="300" dirty="0" smtClean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Times" pitchFamily="18" charset="0"/>
                <a:cs typeface="Arial" charset="0"/>
              </a:rPr>
              <a:t>Calendario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5400" b="1" spc="300" dirty="0" smtClean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Times" pitchFamily="18" charset="0"/>
                <a:cs typeface="Arial" charset="0"/>
              </a:rPr>
              <a:t>del mese di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5400" b="1" spc="300" dirty="0" smtClean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Times" pitchFamily="18" charset="0"/>
                <a:cs typeface="Arial" charset="0"/>
              </a:rPr>
              <a:t>novembre</a:t>
            </a:r>
            <a:endParaRPr lang="it-IT" sz="5400" b="1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F81BD">
                      <a:tint val="83000"/>
                      <a:shade val="100000"/>
                      <a:satMod val="200000"/>
                    </a:srgbClr>
                  </a:gs>
                  <a:gs pos="75000">
                    <a:srgbClr val="4F81BD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  <a:latin typeface="Times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950879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CasellaDiTesto 1"/>
          <p:cNvSpPr txBox="1">
            <a:spLocks noChangeArrowheads="1"/>
          </p:cNvSpPr>
          <p:nvPr/>
        </p:nvSpPr>
        <p:spPr bwMode="auto">
          <a:xfrm>
            <a:off x="214313" y="214313"/>
            <a:ext cx="8929687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dirty="0">
                <a:solidFill>
                  <a:prstClr val="black"/>
                </a:solidFill>
              </a:rPr>
              <a:t>Il Signore sia con voi.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</a:rPr>
              <a:t>E con il tuo spirito. </a:t>
            </a:r>
            <a:endParaRPr lang="it-IT" sz="4000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4000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dirty="0">
                <a:solidFill>
                  <a:prstClr val="black"/>
                </a:solidFill>
              </a:rPr>
              <a:t>Vi benedica Dio onnipotente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dirty="0">
                <a:solidFill>
                  <a:prstClr val="black"/>
                </a:solidFill>
              </a:rPr>
              <a:t>Padre e Figlio e Spirito Santo.		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</a:rPr>
              <a:t>Amen. </a:t>
            </a:r>
            <a:endParaRPr lang="it-IT" sz="4000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4000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dirty="0">
                <a:solidFill>
                  <a:prstClr val="black"/>
                </a:solidFill>
              </a:rPr>
              <a:t>Nel nome del Signore: andate in pace.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</a:rPr>
              <a:t>Rendiamo grazie a Dio. </a:t>
            </a:r>
            <a:endParaRPr lang="it-IT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00719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8" name="Picture 4" descr="http://it.unawe.org/static/archives/images/screen/bimbironc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0667" y="0"/>
            <a:ext cx="9174667" cy="688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57158" y="785794"/>
            <a:ext cx="8507457" cy="680186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9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agneto" pitchFamily="82" charset="0"/>
              </a:rPr>
              <a:t>Ciao a </a:t>
            </a:r>
            <a:r>
              <a:rPr lang="it-IT" sz="96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agneto" pitchFamily="82" charset="0"/>
              </a:rPr>
              <a:t>tutti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9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agneto" pitchFamily="82" charset="0"/>
              </a:rPr>
              <a:t>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8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agneto" pitchFamily="82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72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agneto" pitchFamily="82" charset="0"/>
              </a:rPr>
              <a:t>Buona Domenica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7200" b="1" dirty="0">
              <a:ln w="11430"/>
              <a:solidFill>
                <a:srgbClr val="0808D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agneto" pitchFamily="82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7200" b="1" dirty="0">
              <a:ln w="11430"/>
              <a:solidFill>
                <a:srgbClr val="0808D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agneto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121115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 descr="C:\Users\Fede\Desktop\orm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78197" y="4286256"/>
            <a:ext cx="8587607" cy="132343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8000" b="1" dirty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glow rad="228600">
                    <a:srgbClr val="FFFFFF"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Resta accanto a me</a:t>
            </a:r>
          </a:p>
        </p:txBody>
      </p:sp>
    </p:spTree>
    <p:extLst>
      <p:ext uri="{BB962C8B-B14F-4D97-AF65-F5344CB8AC3E}">
        <p14:creationId xmlns:p14="http://schemas.microsoft.com/office/powerpoint/2010/main" xmlns="" val="6976483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Immagine 7" descr="37-strada-pienz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5" name="Rectangle 1"/>
          <p:cNvSpPr>
            <a:spLocks noChangeArrowheads="1"/>
          </p:cNvSpPr>
          <p:nvPr/>
        </p:nvSpPr>
        <p:spPr bwMode="auto">
          <a:xfrm>
            <a:off x="214313" y="106363"/>
            <a:ext cx="8786812" cy="4064000"/>
          </a:xfrm>
          <a:prstGeom prst="rect">
            <a:avLst/>
          </a:prstGeom>
          <a:solidFill>
            <a:schemeClr val="bg1">
              <a:alpha val="6588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4800" b="1">
                <a:solidFill>
                  <a:srgbClr val="000000"/>
                </a:solidFill>
                <a:latin typeface="Arial Black" pitchFamily="34" charset="0"/>
              </a:rPr>
              <a:t>Ora vado sulla mia strada </a:t>
            </a:r>
            <a:r>
              <a:rPr lang="it-IT" altLang="it-IT" sz="4800">
                <a:solidFill>
                  <a:srgbClr val="000000"/>
                </a:solidFill>
                <a:latin typeface="Arial Black" pitchFamily="34" charset="0"/>
              </a:rPr>
              <a:t/>
            </a:r>
            <a:br>
              <a:rPr lang="it-IT" altLang="it-IT" sz="4800">
                <a:solidFill>
                  <a:srgbClr val="000000"/>
                </a:solidFill>
                <a:latin typeface="Arial Black" pitchFamily="34" charset="0"/>
              </a:rPr>
            </a:br>
            <a:r>
              <a:rPr lang="it-IT" altLang="it-IT" sz="4800" b="1">
                <a:solidFill>
                  <a:srgbClr val="000000"/>
                </a:solidFill>
                <a:latin typeface="Arial Black" pitchFamily="34" charset="0"/>
              </a:rPr>
              <a:t>con l’amore tuo che mi guida. Oh Signore,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4800" b="1">
                <a:solidFill>
                  <a:srgbClr val="000000"/>
                </a:solidFill>
                <a:latin typeface="Arial Black" pitchFamily="34" charset="0"/>
              </a:rPr>
              <a:t>ovunque io vada,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4800" b="1">
                <a:solidFill>
                  <a:srgbClr val="000000"/>
                </a:solidFill>
                <a:latin typeface="Arial Black" pitchFamily="34" charset="0"/>
              </a:rPr>
              <a:t>resta accanto a me </a:t>
            </a:r>
            <a:r>
              <a:rPr lang="it-IT" altLang="it-IT" sz="1800">
                <a:solidFill>
                  <a:srgbClr val="000000"/>
                </a:solidFill>
                <a:latin typeface="Arial" charset="0"/>
              </a:rPr>
              <a:t/>
            </a:r>
            <a:br>
              <a:rPr lang="it-IT" altLang="it-IT" sz="1800">
                <a:solidFill>
                  <a:srgbClr val="000000"/>
                </a:solidFill>
                <a:latin typeface="Arial" charset="0"/>
              </a:rPr>
            </a:br>
            <a:endParaRPr lang="it-IT" altLang="it-IT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77156" name="Picture 2" descr="http://www.cybermidi.net/images/pixe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-411163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57" name="Picture 3" descr="http://www.cybermidi.net/images/pixe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58" name="Picture 4" descr="http://www.cybermidi.net/images/pixe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138113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3491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Immagine 5" descr="Orme%20sulla%20sabbi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5000628" y="214290"/>
            <a:ext cx="3929058" cy="4524315"/>
          </a:xfrm>
          <a:prstGeom prst="rect">
            <a:avLst/>
          </a:prstGeom>
          <a:solidFill>
            <a:schemeClr val="bg1">
              <a:alpha val="37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Io ti prego, stammi vicino </a:t>
            </a:r>
            <a:r>
              <a:rPr lang="it-IT" sz="4800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</a:b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ogni passo del mio cammino</a:t>
            </a:r>
            <a:endParaRPr lang="it-IT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8182" name="Picture 2" descr="http://www.cybermidi.net/images/pixe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-411163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83" name="Picture 3" descr="http://www.cybermidi.net/images/pixe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84" name="Picture 4" descr="http://www.cybermidi.net/images/pixe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138113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3582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8" descr="Clicca per immagine full siz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37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3" name="Rettangolo 1"/>
          <p:cNvSpPr>
            <a:spLocks noChangeArrowheads="1"/>
          </p:cNvSpPr>
          <p:nvPr/>
        </p:nvSpPr>
        <p:spPr bwMode="auto">
          <a:xfrm>
            <a:off x="4286250" y="428625"/>
            <a:ext cx="4572000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4800" b="1">
                <a:solidFill>
                  <a:srgbClr val="000000"/>
                </a:solidFill>
                <a:latin typeface="Arial Black" pitchFamily="34" charset="0"/>
              </a:rPr>
              <a:t>ogni notte,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4800" b="1">
                <a:solidFill>
                  <a:srgbClr val="000000"/>
                </a:solidFill>
                <a:latin typeface="Arial Black" pitchFamily="34" charset="0"/>
              </a:rPr>
              <a:t>ogni mattino resta accanto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4800" b="1">
                <a:solidFill>
                  <a:srgbClr val="000000"/>
                </a:solidFill>
                <a:latin typeface="Arial Black" pitchFamily="34" charset="0"/>
              </a:rPr>
              <a:t>a me.</a:t>
            </a:r>
          </a:p>
        </p:txBody>
      </p:sp>
    </p:spTree>
    <p:extLst>
      <p:ext uri="{BB962C8B-B14F-4D97-AF65-F5344CB8AC3E}">
        <p14:creationId xmlns:p14="http://schemas.microsoft.com/office/powerpoint/2010/main" xmlns="" val="369198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Immagine 7" descr="37-strada-pienz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27" name="Rectangle 1"/>
          <p:cNvSpPr>
            <a:spLocks noChangeArrowheads="1"/>
          </p:cNvSpPr>
          <p:nvPr/>
        </p:nvSpPr>
        <p:spPr bwMode="auto">
          <a:xfrm>
            <a:off x="214313" y="106363"/>
            <a:ext cx="8786812" cy="4064000"/>
          </a:xfrm>
          <a:prstGeom prst="rect">
            <a:avLst/>
          </a:prstGeom>
          <a:solidFill>
            <a:schemeClr val="bg1">
              <a:alpha val="6588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4800" b="1">
                <a:solidFill>
                  <a:srgbClr val="000000"/>
                </a:solidFill>
                <a:latin typeface="Arial Black" pitchFamily="34" charset="0"/>
              </a:rPr>
              <a:t>Ora vado sulla mia strada </a:t>
            </a:r>
            <a:r>
              <a:rPr lang="it-IT" altLang="it-IT" sz="4800">
                <a:solidFill>
                  <a:srgbClr val="000000"/>
                </a:solidFill>
                <a:latin typeface="Arial Black" pitchFamily="34" charset="0"/>
              </a:rPr>
              <a:t/>
            </a:r>
            <a:br>
              <a:rPr lang="it-IT" altLang="it-IT" sz="4800">
                <a:solidFill>
                  <a:srgbClr val="000000"/>
                </a:solidFill>
                <a:latin typeface="Arial Black" pitchFamily="34" charset="0"/>
              </a:rPr>
            </a:br>
            <a:r>
              <a:rPr lang="it-IT" altLang="it-IT" sz="4800" b="1">
                <a:solidFill>
                  <a:srgbClr val="000000"/>
                </a:solidFill>
                <a:latin typeface="Arial Black" pitchFamily="34" charset="0"/>
              </a:rPr>
              <a:t>con l’amore tuo che mi guida. Oh Signore,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4800" b="1">
                <a:solidFill>
                  <a:srgbClr val="000000"/>
                </a:solidFill>
                <a:latin typeface="Arial Black" pitchFamily="34" charset="0"/>
              </a:rPr>
              <a:t>ovunque io vada,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4800" b="1">
                <a:solidFill>
                  <a:srgbClr val="000000"/>
                </a:solidFill>
                <a:latin typeface="Arial Black" pitchFamily="34" charset="0"/>
              </a:rPr>
              <a:t>resta accanto a me </a:t>
            </a:r>
            <a:r>
              <a:rPr lang="it-IT" altLang="it-IT" sz="1800">
                <a:solidFill>
                  <a:srgbClr val="000000"/>
                </a:solidFill>
                <a:latin typeface="Arial" charset="0"/>
              </a:rPr>
              <a:t/>
            </a:r>
            <a:br>
              <a:rPr lang="it-IT" altLang="it-IT" sz="1800">
                <a:solidFill>
                  <a:srgbClr val="000000"/>
                </a:solidFill>
                <a:latin typeface="Arial" charset="0"/>
              </a:rPr>
            </a:br>
            <a:endParaRPr lang="it-IT" altLang="it-IT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80228" name="Picture 2" descr="http://www.cybermidi.net/images/pixe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-411163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29" name="Picture 3" descr="http://www.cybermidi.net/images/pixe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30" name="Picture 4" descr="http://www.cybermidi.net/images/pixe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138113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995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Immagine 5" descr="Orme%20sulla%20sabbi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5000628" y="214290"/>
            <a:ext cx="3929058" cy="4524315"/>
          </a:xfrm>
          <a:prstGeom prst="rect">
            <a:avLst/>
          </a:prstGeom>
          <a:solidFill>
            <a:schemeClr val="bg1">
              <a:alpha val="37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Io ti prego, stammi vicino </a:t>
            </a:r>
            <a:r>
              <a:rPr lang="it-IT" sz="4800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</a:b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ogni passo del mio cammino</a:t>
            </a:r>
            <a:endParaRPr lang="it-IT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1254" name="Picture 2" descr="http://www.cybermidi.net/images/pixe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-411163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5" name="Picture 3" descr="http://www.cybermidi.net/images/pixe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6" name="Picture 4" descr="http://www.cybermidi.net/images/pixe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138113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537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8" descr="Clicca per immagine full siz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37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5" name="Rettangolo 1"/>
          <p:cNvSpPr>
            <a:spLocks noChangeArrowheads="1"/>
          </p:cNvSpPr>
          <p:nvPr/>
        </p:nvSpPr>
        <p:spPr bwMode="auto">
          <a:xfrm>
            <a:off x="4286250" y="428625"/>
            <a:ext cx="4572000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4800" b="1">
                <a:solidFill>
                  <a:srgbClr val="000000"/>
                </a:solidFill>
                <a:latin typeface="Arial Black" pitchFamily="34" charset="0"/>
              </a:rPr>
              <a:t>ogni notte,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4800" b="1">
                <a:solidFill>
                  <a:srgbClr val="000000"/>
                </a:solidFill>
                <a:latin typeface="Arial Black" pitchFamily="34" charset="0"/>
              </a:rPr>
              <a:t>ogni mattino resta accanto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4800" b="1">
                <a:solidFill>
                  <a:srgbClr val="000000"/>
                </a:solidFill>
                <a:latin typeface="Arial Black" pitchFamily="34" charset="0"/>
              </a:rPr>
              <a:t>a me.</a:t>
            </a:r>
          </a:p>
        </p:txBody>
      </p:sp>
    </p:spTree>
    <p:extLst>
      <p:ext uri="{BB962C8B-B14F-4D97-AF65-F5344CB8AC3E}">
        <p14:creationId xmlns:p14="http://schemas.microsoft.com/office/powerpoint/2010/main" xmlns="" val="176588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roce-di-cristo.jpg"/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86380" y="0"/>
            <a:ext cx="385762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85720" y="117693"/>
            <a:ext cx="4786346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/>
            </a:pP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Noi veniamo a Te,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/>
            </a:pP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ti seguiamo, Signor,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/>
            </a:pP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solo tu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/>
            </a:pP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hai parole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/>
            </a:pP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di vita.</a:t>
            </a:r>
          </a:p>
        </p:txBody>
      </p:sp>
    </p:spTree>
    <p:extLst>
      <p:ext uri="{BB962C8B-B14F-4D97-AF65-F5344CB8AC3E}">
        <p14:creationId xmlns:p14="http://schemas.microsoft.com/office/powerpoint/2010/main" xmlns="" val="109404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Immagine 7" descr="37-strada-pienz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299" name="Rectangle 1"/>
          <p:cNvSpPr>
            <a:spLocks noChangeArrowheads="1"/>
          </p:cNvSpPr>
          <p:nvPr/>
        </p:nvSpPr>
        <p:spPr bwMode="auto">
          <a:xfrm>
            <a:off x="214313" y="106363"/>
            <a:ext cx="8786812" cy="4064000"/>
          </a:xfrm>
          <a:prstGeom prst="rect">
            <a:avLst/>
          </a:prstGeom>
          <a:solidFill>
            <a:schemeClr val="bg1">
              <a:alpha val="6588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4800" b="1">
                <a:solidFill>
                  <a:srgbClr val="000000"/>
                </a:solidFill>
                <a:latin typeface="Arial Black" pitchFamily="34" charset="0"/>
              </a:rPr>
              <a:t>Ora vado sulla mia strada </a:t>
            </a:r>
            <a:r>
              <a:rPr lang="it-IT" altLang="it-IT" sz="4800">
                <a:solidFill>
                  <a:srgbClr val="000000"/>
                </a:solidFill>
                <a:latin typeface="Arial Black" pitchFamily="34" charset="0"/>
              </a:rPr>
              <a:t/>
            </a:r>
            <a:br>
              <a:rPr lang="it-IT" altLang="it-IT" sz="4800">
                <a:solidFill>
                  <a:srgbClr val="000000"/>
                </a:solidFill>
                <a:latin typeface="Arial Black" pitchFamily="34" charset="0"/>
              </a:rPr>
            </a:br>
            <a:r>
              <a:rPr lang="it-IT" altLang="it-IT" sz="4800" b="1">
                <a:solidFill>
                  <a:srgbClr val="000000"/>
                </a:solidFill>
                <a:latin typeface="Arial Black" pitchFamily="34" charset="0"/>
              </a:rPr>
              <a:t>con l’amore tuo che mi guida. Oh Signore,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4800" b="1">
                <a:solidFill>
                  <a:srgbClr val="000000"/>
                </a:solidFill>
                <a:latin typeface="Arial Black" pitchFamily="34" charset="0"/>
              </a:rPr>
              <a:t>ovunque io vada,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4800" b="1">
                <a:solidFill>
                  <a:srgbClr val="000000"/>
                </a:solidFill>
                <a:latin typeface="Arial Black" pitchFamily="34" charset="0"/>
              </a:rPr>
              <a:t>resta accanto a me </a:t>
            </a:r>
            <a:r>
              <a:rPr lang="it-IT" altLang="it-IT" sz="1800">
                <a:solidFill>
                  <a:srgbClr val="000000"/>
                </a:solidFill>
                <a:latin typeface="Arial" charset="0"/>
              </a:rPr>
              <a:t/>
            </a:r>
            <a:br>
              <a:rPr lang="it-IT" altLang="it-IT" sz="1800">
                <a:solidFill>
                  <a:srgbClr val="000000"/>
                </a:solidFill>
                <a:latin typeface="Arial" charset="0"/>
              </a:rPr>
            </a:br>
            <a:endParaRPr lang="it-IT" altLang="it-IT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83300" name="Picture 2" descr="http://www.cybermidi.net/images/pixe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-411163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301" name="Picture 3" descr="http://www.cybermidi.net/images/pixe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302" name="Picture 4" descr="http://www.cybermidi.net/images/pixe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138113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6154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Immagine 5" descr="Orme%20sulla%20sabbi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5000628" y="214290"/>
            <a:ext cx="3929058" cy="4524315"/>
          </a:xfrm>
          <a:prstGeom prst="rect">
            <a:avLst/>
          </a:prstGeom>
          <a:solidFill>
            <a:schemeClr val="bg1">
              <a:alpha val="37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Io ti prego, stammi vicino </a:t>
            </a:r>
            <a:r>
              <a:rPr lang="it-IT" sz="4800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</a:b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ogni passo del mio cammino</a:t>
            </a:r>
            <a:endParaRPr lang="it-IT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326" name="Picture 2" descr="http://www.cybermidi.net/images/pixe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-411163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27" name="Picture 3" descr="http://www.cybermidi.net/images/pixe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28" name="Picture 4" descr="http://www.cybermidi.net/images/pixe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138113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9652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8" descr="Clicca per immagine full siz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37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47" name="Rettangolo 1"/>
          <p:cNvSpPr>
            <a:spLocks noChangeArrowheads="1"/>
          </p:cNvSpPr>
          <p:nvPr/>
        </p:nvSpPr>
        <p:spPr bwMode="auto">
          <a:xfrm>
            <a:off x="4286250" y="428625"/>
            <a:ext cx="4572000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4800" b="1">
                <a:solidFill>
                  <a:srgbClr val="000000"/>
                </a:solidFill>
                <a:latin typeface="Arial Black" pitchFamily="34" charset="0"/>
              </a:rPr>
              <a:t>ogni notte,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4800" b="1">
                <a:solidFill>
                  <a:srgbClr val="000000"/>
                </a:solidFill>
                <a:latin typeface="Arial Black" pitchFamily="34" charset="0"/>
              </a:rPr>
              <a:t>ogni mattino resta accanto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4800" b="1">
                <a:solidFill>
                  <a:srgbClr val="000000"/>
                </a:solidFill>
                <a:latin typeface="Arial Black" pitchFamily="34" charset="0"/>
              </a:rPr>
              <a:t>a me.</a:t>
            </a:r>
          </a:p>
        </p:txBody>
      </p:sp>
    </p:spTree>
    <p:extLst>
      <p:ext uri="{BB962C8B-B14F-4D97-AF65-F5344CB8AC3E}">
        <p14:creationId xmlns:p14="http://schemas.microsoft.com/office/powerpoint/2010/main" xmlns="" val="300672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428596" y="4000504"/>
            <a:ext cx="8572560" cy="258532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/>
            </a:pP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 rinascerà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/>
            </a:pP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dall’incontro con te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/>
            </a:pP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una nuova umanità.</a:t>
            </a:r>
          </a:p>
        </p:txBody>
      </p:sp>
    </p:spTree>
    <p:extLst>
      <p:ext uri="{BB962C8B-B14F-4D97-AF65-F5344CB8AC3E}">
        <p14:creationId xmlns:p14="http://schemas.microsoft.com/office/powerpoint/2010/main" xmlns="" val="124586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282" y="285728"/>
            <a:ext cx="8929718" cy="563233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Nel nome del Padre, e del Figlio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e dello Spirito Santo.			</a:t>
            </a:r>
          </a:p>
          <a:p>
            <a:pPr lvl="8" eaLnBrk="0" hangingPunct="0"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	Amen.</a:t>
            </a: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</a:p>
          <a:p>
            <a:pPr eaLnBrk="0" hangingPunct="0">
              <a:defRPr/>
            </a:pPr>
            <a:endParaRPr lang="it-IT" sz="4000" dirty="0">
              <a:solidFill>
                <a:srgbClr val="000000"/>
              </a:solidFill>
              <a:latin typeface="Calibri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La grazia del Signore nostro Gesù Cristo,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l’amore di Dio Padre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e la comunione dello Spirito Santo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siano con tutti voi.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					E con il tuo spirito.</a:t>
            </a:r>
            <a:endParaRPr lang="it-IT" sz="4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33084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42938" y="285750"/>
            <a:ext cx="8501062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Nel nome del Padre, e del Figlio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e dello Spirito Santo.			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Amen.</a:t>
            </a: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</a:p>
          <a:p>
            <a:pPr eaLnBrk="0" hangingPunct="0">
              <a:defRPr/>
            </a:pPr>
            <a:endParaRPr lang="it-IT" sz="4000" dirty="0">
              <a:solidFill>
                <a:srgbClr val="000000"/>
              </a:solidFill>
              <a:latin typeface="Calibri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La grazia del Signore nostro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Gesù Cristo, l’amore di Dio Padre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e la comunione dello Spirito Santo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siano con tutti voi.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 con il tuo spirito.</a:t>
            </a:r>
            <a:endParaRPr lang="it-IT" sz="4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81923" name="Picture 32" descr="KE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833821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ttangolo 1"/>
          <p:cNvSpPr>
            <a:spLocks noChangeArrowheads="1"/>
          </p:cNvSpPr>
          <p:nvPr/>
        </p:nvSpPr>
        <p:spPr bwMode="auto">
          <a:xfrm>
            <a:off x="285750" y="0"/>
            <a:ext cx="885825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4000" b="1">
                <a:solidFill>
                  <a:srgbClr val="000000"/>
                </a:solidFill>
                <a:latin typeface="Eras Bold ITC" pitchFamily="34" charset="0"/>
              </a:rPr>
              <a:t>Confesso a Dio Onnipotente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4000" b="1">
                <a:solidFill>
                  <a:srgbClr val="000000"/>
                </a:solidFill>
                <a:latin typeface="Eras Bold ITC" pitchFamily="34" charset="0"/>
              </a:rPr>
              <a:t>e a voi fratelli che ho molto peccato in pensieri,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4000" b="1">
                <a:solidFill>
                  <a:srgbClr val="000000"/>
                </a:solidFill>
                <a:latin typeface="Eras Bold ITC" pitchFamily="34" charset="0"/>
              </a:rPr>
              <a:t>parole, opere e omissioni.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4000" b="1">
                <a:solidFill>
                  <a:srgbClr val="000000"/>
                </a:solidFill>
                <a:latin typeface="Eras Bold ITC" pitchFamily="34" charset="0"/>
              </a:rPr>
              <a:t>Per mia colpa, mia colpa,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4000" b="1">
                <a:solidFill>
                  <a:srgbClr val="000000"/>
                </a:solidFill>
                <a:latin typeface="Eras Bold ITC" pitchFamily="34" charset="0"/>
              </a:rPr>
              <a:t>mia grandissima colpa,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4000" b="1">
                <a:solidFill>
                  <a:srgbClr val="000000"/>
                </a:solidFill>
                <a:latin typeface="Eras Bold ITC" pitchFamily="34" charset="0"/>
              </a:rPr>
              <a:t>e supplico la Beata sempre Vergine Maria, gli angeli, i Santi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4000" b="1">
                <a:solidFill>
                  <a:srgbClr val="000000"/>
                </a:solidFill>
                <a:latin typeface="Eras Bold ITC" pitchFamily="34" charset="0"/>
              </a:rPr>
              <a:t>e voi fratelli di pregare per me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4000" b="1">
                <a:solidFill>
                  <a:srgbClr val="000000"/>
                </a:solidFill>
                <a:latin typeface="Eras Bold ITC" pitchFamily="34" charset="0"/>
              </a:rPr>
              <a:t>il Signore Dio nostro.</a:t>
            </a:r>
            <a:r>
              <a:rPr lang="it-IT" altLang="it-IT" sz="4000">
                <a:solidFill>
                  <a:srgbClr val="000000"/>
                </a:solidFill>
                <a:latin typeface="Eras Bold ITC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7565562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CasellaDiTesto 1"/>
          <p:cNvSpPr txBox="1">
            <a:spLocks noChangeArrowheads="1"/>
          </p:cNvSpPr>
          <p:nvPr/>
        </p:nvSpPr>
        <p:spPr bwMode="auto">
          <a:xfrm>
            <a:off x="500063" y="571500"/>
            <a:ext cx="7858125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4000">
                <a:solidFill>
                  <a:srgbClr val="000000"/>
                </a:solidFill>
                <a:latin typeface="Calibri" pitchFamily="34" charset="0"/>
              </a:rPr>
              <a:t>Dio, Padre buono,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4000">
                <a:solidFill>
                  <a:srgbClr val="000000"/>
                </a:solidFill>
                <a:latin typeface="Calibri" pitchFamily="34" charset="0"/>
              </a:rPr>
              <a:t>che ci perdona sempre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4000">
                <a:solidFill>
                  <a:srgbClr val="000000"/>
                </a:solidFill>
                <a:latin typeface="Calibri" pitchFamily="34" charset="0"/>
              </a:rPr>
              <a:t>quando siamo pentiti di vero cuore, abbia misericordia di noi,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4000">
                <a:solidFill>
                  <a:srgbClr val="000000"/>
                </a:solidFill>
                <a:latin typeface="Calibri" pitchFamily="34" charset="0"/>
              </a:rPr>
              <a:t>perdoni i nostri peccati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4000">
                <a:solidFill>
                  <a:srgbClr val="000000"/>
                </a:solidFill>
                <a:latin typeface="Calibri" pitchFamily="34" charset="0"/>
              </a:rPr>
              <a:t>e ci conduca alla vita eterna.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4000" b="1">
                <a:solidFill>
                  <a:srgbClr val="000000"/>
                </a:solidFill>
                <a:latin typeface="Calibri" pitchFamily="34" charset="0"/>
              </a:rPr>
              <a:t>Amen.</a:t>
            </a:r>
          </a:p>
        </p:txBody>
      </p:sp>
    </p:spTree>
    <p:extLst>
      <p:ext uri="{BB962C8B-B14F-4D97-AF65-F5344CB8AC3E}">
        <p14:creationId xmlns:p14="http://schemas.microsoft.com/office/powerpoint/2010/main" xmlns="" val="37433071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CasellaDiTesto 1"/>
          <p:cNvSpPr txBox="1">
            <a:spLocks noChangeArrowheads="1"/>
          </p:cNvSpPr>
          <p:nvPr/>
        </p:nvSpPr>
        <p:spPr bwMode="auto">
          <a:xfrm>
            <a:off x="214313" y="0"/>
            <a:ext cx="8929687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4000">
                <a:solidFill>
                  <a:prstClr val="black"/>
                </a:solidFill>
                <a:latin typeface="Eras Bold ITC" pitchFamily="34" charset="0"/>
              </a:rPr>
              <a:t>Gloria a Dio nell'alto dei cieli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4000" b="1">
                <a:solidFill>
                  <a:prstClr val="black"/>
                </a:solidFill>
                <a:latin typeface="Eras Bold ITC" pitchFamily="34" charset="0"/>
              </a:rPr>
              <a:t>e pace in terra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4000" b="1">
                <a:solidFill>
                  <a:prstClr val="black"/>
                </a:solidFill>
                <a:latin typeface="Eras Bold ITC" pitchFamily="34" charset="0"/>
              </a:rPr>
              <a:t>agli uomini di buona volontà.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4000" b="1">
                <a:solidFill>
                  <a:prstClr val="black"/>
                </a:solidFill>
                <a:latin typeface="Eras Bold ITC" pitchFamily="34" charset="0"/>
              </a:rPr>
              <a:t>Noi ti lodiamo, ti benediciamo,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4000" b="1">
                <a:solidFill>
                  <a:prstClr val="black"/>
                </a:solidFill>
                <a:latin typeface="Eras Bold ITC" pitchFamily="34" charset="0"/>
              </a:rPr>
              <a:t>ti adoriamo, ti glorifichiamo,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4000" b="1">
                <a:solidFill>
                  <a:prstClr val="black"/>
                </a:solidFill>
                <a:latin typeface="Eras Bold ITC" pitchFamily="34" charset="0"/>
              </a:rPr>
              <a:t>ti rendiamo grazie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4000" b="1">
                <a:solidFill>
                  <a:prstClr val="black"/>
                </a:solidFill>
                <a:latin typeface="Eras Bold ITC" pitchFamily="34" charset="0"/>
              </a:rPr>
              <a:t>per la tua gloria immensa,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4000" b="1">
                <a:solidFill>
                  <a:prstClr val="black"/>
                </a:solidFill>
                <a:latin typeface="Eras Bold ITC" pitchFamily="34" charset="0"/>
              </a:rPr>
              <a:t>Signore Dio, Re del Cielo,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4000" b="1">
                <a:solidFill>
                  <a:prstClr val="black"/>
                </a:solidFill>
                <a:latin typeface="Eras Bold ITC" pitchFamily="34" charset="0"/>
              </a:rPr>
              <a:t>Dio Padre Onnipotente. </a:t>
            </a:r>
          </a:p>
        </p:txBody>
      </p:sp>
    </p:spTree>
    <p:extLst>
      <p:ext uri="{BB962C8B-B14F-4D97-AF65-F5344CB8AC3E}">
        <p14:creationId xmlns:p14="http://schemas.microsoft.com/office/powerpoint/2010/main" xmlns="" val="7309331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ttangolo 1"/>
          <p:cNvSpPr>
            <a:spLocks noChangeArrowheads="1"/>
          </p:cNvSpPr>
          <p:nvPr/>
        </p:nvSpPr>
        <p:spPr bwMode="auto">
          <a:xfrm>
            <a:off x="285750" y="0"/>
            <a:ext cx="885825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4000" b="1">
                <a:solidFill>
                  <a:srgbClr val="000000"/>
                </a:solidFill>
                <a:latin typeface="Eras Bold ITC" pitchFamily="34" charset="0"/>
              </a:rPr>
              <a:t>Signore, Figlio unigenito,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4000" b="1">
                <a:solidFill>
                  <a:srgbClr val="000000"/>
                </a:solidFill>
                <a:latin typeface="Eras Bold ITC" pitchFamily="34" charset="0"/>
              </a:rPr>
              <a:t>Gesù Cristo, Signore Dio,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4000" b="1">
                <a:solidFill>
                  <a:srgbClr val="000000"/>
                </a:solidFill>
                <a:latin typeface="Eras Bold ITC" pitchFamily="34" charset="0"/>
              </a:rPr>
              <a:t>Agnello di Dio, Figlio del Padre,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4000" b="1">
                <a:solidFill>
                  <a:srgbClr val="000000"/>
                </a:solidFill>
                <a:latin typeface="Eras Bold ITC" pitchFamily="34" charset="0"/>
              </a:rPr>
              <a:t>tu che togli i peccati del mondo,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4000" b="1">
                <a:solidFill>
                  <a:srgbClr val="000000"/>
                </a:solidFill>
                <a:latin typeface="Eras Bold ITC" pitchFamily="34" charset="0"/>
              </a:rPr>
              <a:t>abbi pietà di noi;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4000" b="1">
                <a:solidFill>
                  <a:srgbClr val="000000"/>
                </a:solidFill>
                <a:latin typeface="Eras Bold ITC" pitchFamily="34" charset="0"/>
              </a:rPr>
              <a:t>tu che togli i peccati del mondo,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4000" b="1">
                <a:solidFill>
                  <a:srgbClr val="000000"/>
                </a:solidFill>
                <a:latin typeface="Eras Bold ITC" pitchFamily="34" charset="0"/>
              </a:rPr>
              <a:t>accogli la nostra supplica;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4000" b="1">
                <a:solidFill>
                  <a:srgbClr val="000000"/>
                </a:solidFill>
                <a:latin typeface="Eras Bold ITC" pitchFamily="34" charset="0"/>
              </a:rPr>
              <a:t>tu che siedi alla destra del Padre,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4000" b="1">
                <a:solidFill>
                  <a:srgbClr val="000000"/>
                </a:solidFill>
                <a:latin typeface="Eras Bold ITC" pitchFamily="34" charset="0"/>
              </a:rPr>
              <a:t>abbi pietà di noi. </a:t>
            </a:r>
          </a:p>
        </p:txBody>
      </p:sp>
    </p:spTree>
    <p:extLst>
      <p:ext uri="{BB962C8B-B14F-4D97-AF65-F5344CB8AC3E}">
        <p14:creationId xmlns:p14="http://schemas.microsoft.com/office/powerpoint/2010/main" xmlns="" val="23597227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ttangolo 1"/>
          <p:cNvSpPr>
            <a:spLocks noChangeArrowheads="1"/>
          </p:cNvSpPr>
          <p:nvPr/>
        </p:nvSpPr>
        <p:spPr bwMode="auto">
          <a:xfrm>
            <a:off x="214313" y="285750"/>
            <a:ext cx="8929687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4000" b="1">
                <a:solidFill>
                  <a:srgbClr val="000000"/>
                </a:solidFill>
                <a:latin typeface="Eras Bold ITC" pitchFamily="34" charset="0"/>
              </a:rPr>
              <a:t>Perché tu solo il Santo,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4000" b="1">
                <a:solidFill>
                  <a:srgbClr val="000000"/>
                </a:solidFill>
                <a:latin typeface="Eras Bold ITC" pitchFamily="34" charset="0"/>
              </a:rPr>
              <a:t>tu solo il Signore,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4000" b="1">
                <a:solidFill>
                  <a:srgbClr val="000000"/>
                </a:solidFill>
                <a:latin typeface="Eras Bold ITC" pitchFamily="34" charset="0"/>
              </a:rPr>
              <a:t>tu solo l'Altissimo,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4000" b="1">
                <a:solidFill>
                  <a:srgbClr val="000000"/>
                </a:solidFill>
                <a:latin typeface="Eras Bold ITC" pitchFamily="34" charset="0"/>
              </a:rPr>
              <a:t>Gesù Cristo,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4000" b="1">
                <a:solidFill>
                  <a:srgbClr val="000000"/>
                </a:solidFill>
                <a:latin typeface="Eras Bold ITC" pitchFamily="34" charset="0"/>
              </a:rPr>
              <a:t>con lo Spirito Santo: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4000" b="1">
                <a:solidFill>
                  <a:srgbClr val="000000"/>
                </a:solidFill>
                <a:latin typeface="Eras Bold ITC" pitchFamily="34" charset="0"/>
              </a:rPr>
              <a:t>nella gloria di Dio Padre.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4000" b="1">
                <a:solidFill>
                  <a:srgbClr val="000000"/>
                </a:solidFill>
                <a:latin typeface="Eras Bold ITC" pitchFamily="34" charset="0"/>
              </a:rPr>
              <a:t>Amen. </a:t>
            </a:r>
          </a:p>
        </p:txBody>
      </p:sp>
    </p:spTree>
    <p:extLst>
      <p:ext uri="{BB962C8B-B14F-4D97-AF65-F5344CB8AC3E}">
        <p14:creationId xmlns:p14="http://schemas.microsoft.com/office/powerpoint/2010/main" xmlns="" val="35345566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285852" y="1428736"/>
            <a:ext cx="6667348" cy="2428892"/>
          </a:xfrm>
          <a:prstGeom prst="rect">
            <a:avLst/>
          </a:prstGeom>
          <a:noFill/>
        </p:spPr>
        <p:txBody>
          <a:bodyPr wrap="none">
            <a:prstTxWarp prst="textChevronInverted">
              <a:avLst/>
            </a:prstTxWarp>
            <a:spAutoFit/>
          </a:bodyPr>
          <a:lstStyle/>
          <a:p>
            <a:pPr algn="ctr">
              <a:defRPr/>
            </a:pPr>
            <a:r>
              <a:rPr lang="it-IT" sz="54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9BBB59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Noi veniamo a Te</a:t>
            </a:r>
          </a:p>
        </p:txBody>
      </p:sp>
    </p:spTree>
    <p:extLst>
      <p:ext uri="{BB962C8B-B14F-4D97-AF65-F5344CB8AC3E}">
        <p14:creationId xmlns:p14="http://schemas.microsoft.com/office/powerpoint/2010/main" xmlns="" val="14756435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5" name="Rectangle 1"/>
          <p:cNvSpPr>
            <a:spLocks noChangeArrowheads="1"/>
          </p:cNvSpPr>
          <p:nvPr/>
        </p:nvSpPr>
        <p:spPr bwMode="auto">
          <a:xfrm>
            <a:off x="179512" y="260648"/>
            <a:ext cx="8643938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dirty="0"/>
              <a:t>O Dio, tu non fai preferenze di persone e ci dai la certezza che la preghiera dell'umile penetra le nubi; guarda anche a noi come al pubblicano pentito, e fa’ che ci apriamo alla confidenza nella tua misericordia per essere giustificati nel tuo nome. </a:t>
            </a:r>
            <a:endParaRPr lang="it-IT" sz="4000" b="1" dirty="0">
              <a:solidFill>
                <a:prstClr val="black"/>
              </a:solidFill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51136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ttangolo 1"/>
          <p:cNvSpPr>
            <a:spLocks noChangeArrowheads="1"/>
          </p:cNvSpPr>
          <p:nvPr/>
        </p:nvSpPr>
        <p:spPr bwMode="auto">
          <a:xfrm>
            <a:off x="214313" y="0"/>
            <a:ext cx="8572500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4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Per il nostro Signore Gesù Cristo, tuo Figlio, che è Dio, e vive e regna con te, nell'unità dello Spirito Santo, per tutti i secoli dei secoli.</a:t>
            </a:r>
            <a:endParaRPr lang="it-IT" altLang="it-IT" sz="4000">
              <a:solidFill>
                <a:srgbClr val="FF0000"/>
              </a:solidFill>
              <a:latin typeface="Calibri" pitchFamily="34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4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							</a:t>
            </a:r>
            <a:r>
              <a:rPr lang="it-IT" altLang="it-IT" sz="40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Amen.</a:t>
            </a:r>
          </a:p>
        </p:txBody>
      </p:sp>
    </p:spTree>
    <p:extLst>
      <p:ext uri="{BB962C8B-B14F-4D97-AF65-F5344CB8AC3E}">
        <p14:creationId xmlns:p14="http://schemas.microsoft.com/office/powerpoint/2010/main" xmlns="" val="31740123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WordArt 5"/>
          <p:cNvSpPr>
            <a:spLocks noChangeArrowheads="1" noChangeShapeType="1" noTextEdit="1"/>
          </p:cNvSpPr>
          <p:nvPr/>
        </p:nvSpPr>
        <p:spPr bwMode="auto">
          <a:xfrm>
            <a:off x="323850" y="1268413"/>
            <a:ext cx="4392613" cy="4537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Liturgia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della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PAROLA</a:t>
            </a:r>
          </a:p>
        </p:txBody>
      </p:sp>
      <p:pic>
        <p:nvPicPr>
          <p:cNvPr id="4" name="Picture 2" descr="Immagine:Köln-Tora-und-Innenansicht-Synagoge-Glockengasse-040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1857" y="357166"/>
            <a:ext cx="4452143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2547030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915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214282" y="0"/>
            <a:ext cx="8715436" cy="5632311"/>
          </a:xfrm>
          <a:prstGeom prst="rect">
            <a:avLst/>
          </a:prstGeom>
          <a:solidFill>
            <a:srgbClr val="FFFF99">
              <a:alpha val="52941"/>
            </a:srgbClr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Dal libro del </a:t>
            </a:r>
            <a:r>
              <a:rPr lang="it-IT" sz="4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Siracide</a:t>
            </a:r>
            <a:r>
              <a:rPr lang="it-IT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4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Il Signore è giudice e per lui non c’è preferenza di persone. Non è parziale a danno del povero e ascolta la preghiera dell’oppresso. Non trascura la supplica dell’orfano, né la vedova, quando si sfoga nel lamento.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457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214282" y="0"/>
            <a:ext cx="8715436" cy="6863417"/>
          </a:xfrm>
          <a:prstGeom prst="rect">
            <a:avLst/>
          </a:prstGeom>
          <a:solidFill>
            <a:srgbClr val="FFFF99">
              <a:alpha val="54118"/>
            </a:srgbClr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4000" dirty="0">
                <a:solidFill>
                  <a:prstClr val="black"/>
                </a:solidFill>
                <a:latin typeface="Arial" charset="0"/>
              </a:rPr>
              <a:t>Chi la soccorre è accolto con benevolenza, la sua preghiera arriva fino alle nubi. La preghiera del povero attraversa le nubi né si quieta finché non sia arrivata; non desiste finché l’Altissimo non sia intervenuto e abbia reso soddisfazione ai giusti e ristabilito l’equità.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4000" dirty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Parola di Dio.     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4000" b="1" dirty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Rendiamo grazie a Dio.</a:t>
            </a:r>
            <a:endParaRPr lang="it-IT" sz="4000" dirty="0">
              <a:solidFill>
                <a:prstClr val="black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4000" dirty="0">
                <a:solidFill>
                  <a:prstClr val="black"/>
                </a:solidFill>
                <a:latin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4053132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0" y="0"/>
            <a:ext cx="7513724" cy="153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bg1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a-ES" sz="6600" b="1" dirty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ca-ES" sz="6600" b="1" dirty="0">
                <a:solidFill>
                  <a:srgbClr val="0000FF"/>
                </a:solidFill>
                <a:latin typeface="Arial" charset="0"/>
              </a:rPr>
              <a:t>Salmo responsoriale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a-ES" sz="2800" b="1" dirty="0">
                <a:solidFill>
                  <a:srgbClr val="99CCFF"/>
                </a:solidFill>
                <a:latin typeface="Arial" charset="0"/>
              </a:rPr>
              <a:t> </a:t>
            </a:r>
            <a:endParaRPr lang="ca-ES" sz="6600" b="1" dirty="0">
              <a:solidFill>
                <a:srgbClr val="99CCFF"/>
              </a:solidFill>
              <a:latin typeface="Arial" charset="0"/>
            </a:endParaRPr>
          </a:p>
        </p:txBody>
      </p:sp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714349" y="3714752"/>
            <a:ext cx="8215369" cy="3170099"/>
          </a:xfrm>
          <a:prstGeom prst="rect">
            <a:avLst/>
          </a:prstGeom>
          <a:solidFill>
            <a:srgbClr val="CCFFCC">
              <a:alpha val="61176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Benedirò il Signore in ogni tempo, sulla mia bocca sempre la sua lode. Io mi glorio nel Signore: i poveri ascoltino e si rallegrino.</a:t>
            </a:r>
          </a:p>
        </p:txBody>
      </p:sp>
      <p:sp>
        <p:nvSpPr>
          <p:cNvPr id="4107" name="Rectangle 11"/>
          <p:cNvSpPr>
            <a:spLocks noChangeArrowheads="1"/>
          </p:cNvSpPr>
          <p:nvPr/>
        </p:nvSpPr>
        <p:spPr bwMode="auto">
          <a:xfrm>
            <a:off x="2571736" y="1142984"/>
            <a:ext cx="5599610" cy="1323439"/>
          </a:xfrm>
          <a:prstGeom prst="rect">
            <a:avLst/>
          </a:prstGeom>
          <a:solidFill>
            <a:srgbClr val="0000FF">
              <a:alpha val="50196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4000" b="1" dirty="0">
                <a:solidFill>
                  <a:prstClr val="white"/>
                </a:solidFill>
                <a:latin typeface="Arial" charset="0"/>
              </a:rPr>
              <a:t>Il povero grida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4000" b="1" dirty="0">
                <a:solidFill>
                  <a:prstClr val="white"/>
                </a:solidFill>
                <a:latin typeface="Arial" charset="0"/>
              </a:rPr>
              <a:t>e il Signore lo ascolta.</a:t>
            </a:r>
          </a:p>
        </p:txBody>
      </p:sp>
    </p:spTree>
    <p:extLst>
      <p:ext uri="{BB962C8B-B14F-4D97-AF65-F5344CB8AC3E}">
        <p14:creationId xmlns:p14="http://schemas.microsoft.com/office/powerpoint/2010/main" xmlns="" val="171791087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3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autoUpdateAnimBg="0"/>
      <p:bldP spid="4105" grpId="0" animBg="1" autoUpdateAnimBg="0"/>
      <p:bldP spid="4107" grpId="0" animBg="1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785787" y="3286124"/>
            <a:ext cx="8072493" cy="3170099"/>
          </a:xfrm>
          <a:prstGeom prst="rect">
            <a:avLst/>
          </a:prstGeom>
          <a:solidFill>
            <a:srgbClr val="008000">
              <a:alpha val="50196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Il volto del Signore contro i malfattori, per eliminarne dalla terra il ricordo. Gridano e il Signore li ascolta, li libera da tutte le loro angosce.</a:t>
            </a:r>
            <a:r>
              <a:rPr lang="it-IT" sz="4000" dirty="0">
                <a:solidFill>
                  <a:prstClr val="black"/>
                </a:solidFill>
                <a:latin typeface="Arial" charset="0"/>
              </a:rPr>
              <a:t> </a:t>
            </a:r>
            <a:endParaRPr lang="ca-ES" sz="40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2571736" y="1142984"/>
            <a:ext cx="5599610" cy="1323439"/>
          </a:xfrm>
          <a:prstGeom prst="rect">
            <a:avLst/>
          </a:prstGeom>
          <a:solidFill>
            <a:srgbClr val="0000FF">
              <a:alpha val="50196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4000" b="1" dirty="0">
                <a:solidFill>
                  <a:prstClr val="white"/>
                </a:solidFill>
                <a:latin typeface="Arial" charset="0"/>
              </a:rPr>
              <a:t>Il povero grida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4000" b="1" dirty="0">
                <a:solidFill>
                  <a:prstClr val="white"/>
                </a:solidFill>
                <a:latin typeface="Arial" charset="0"/>
              </a:rPr>
              <a:t>e il Signore lo ascolta.</a:t>
            </a:r>
          </a:p>
        </p:txBody>
      </p:sp>
    </p:spTree>
    <p:extLst>
      <p:ext uri="{BB962C8B-B14F-4D97-AF65-F5344CB8AC3E}">
        <p14:creationId xmlns:p14="http://schemas.microsoft.com/office/powerpoint/2010/main" xmlns="" val="347464950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 decel="100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 animBg="1" autoUpdateAnimBg="0"/>
      <p:bldP spid="6" grpId="0" animBg="1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193536" y="3357562"/>
            <a:ext cx="8521868" cy="3170099"/>
          </a:xfrm>
          <a:prstGeom prst="rect">
            <a:avLst/>
          </a:prstGeom>
          <a:solidFill>
            <a:srgbClr val="FFCC99">
              <a:alpha val="50196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dirty="0">
                <a:solidFill>
                  <a:srgbClr val="FF770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Il Signore è vicino a chi ha il cuore spezzato, egli salva gli spiriti affranti. Il Signore riscatta la vita dei suoi servi; non sarà condannato chi in lui si rifugia.</a:t>
            </a:r>
            <a:endParaRPr lang="ca-ES" sz="4000" b="1" dirty="0">
              <a:solidFill>
                <a:srgbClr val="FF770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2571736" y="1142984"/>
            <a:ext cx="5599610" cy="1323439"/>
          </a:xfrm>
          <a:prstGeom prst="rect">
            <a:avLst/>
          </a:prstGeom>
          <a:solidFill>
            <a:srgbClr val="0000FF">
              <a:alpha val="50196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4000" b="1" dirty="0">
                <a:solidFill>
                  <a:prstClr val="white"/>
                </a:solidFill>
                <a:latin typeface="Arial" charset="0"/>
              </a:rPr>
              <a:t>Il povero grida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4000" b="1" dirty="0">
                <a:solidFill>
                  <a:prstClr val="white"/>
                </a:solidFill>
                <a:latin typeface="Arial" charset="0"/>
              </a:rPr>
              <a:t>e il Signore lo ascolta.</a:t>
            </a:r>
          </a:p>
        </p:txBody>
      </p:sp>
    </p:spTree>
    <p:extLst>
      <p:ext uri="{BB962C8B-B14F-4D97-AF65-F5344CB8AC3E}">
        <p14:creationId xmlns:p14="http://schemas.microsoft.com/office/powerpoint/2010/main" xmlns="" val="193465908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 animBg="1" autoUpdateAnimBg="0"/>
      <p:bldP spid="5" grpId="0" animBg="1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iel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75"/>
            <a:ext cx="9144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WordArt 3"/>
          <p:cNvSpPr>
            <a:spLocks noChangeArrowheads="1" noChangeShapeType="1" noTextEdit="1"/>
          </p:cNvSpPr>
          <p:nvPr/>
        </p:nvSpPr>
        <p:spPr bwMode="auto">
          <a:xfrm>
            <a:off x="0" y="188913"/>
            <a:ext cx="3708400" cy="309562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0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Alleluia</a:t>
            </a:r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1785917" y="3106738"/>
            <a:ext cx="7358083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4800" b="1" dirty="0">
                <a:solidFill>
                  <a:srgbClr val="FF0000"/>
                </a:solidFill>
                <a:latin typeface="Arial" charset="0"/>
              </a:rPr>
              <a:t>Dio ha riconciliato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4800" b="1" dirty="0">
                <a:solidFill>
                  <a:srgbClr val="FF0000"/>
                </a:solidFill>
                <a:latin typeface="Arial" charset="0"/>
              </a:rPr>
              <a:t>a sé il mondo in Cristo, affidando a noi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4800" b="1" dirty="0">
                <a:solidFill>
                  <a:srgbClr val="FF0000"/>
                </a:solidFill>
                <a:latin typeface="Arial" charset="0"/>
              </a:rPr>
              <a:t>la parola della riconciliazione.</a:t>
            </a:r>
          </a:p>
        </p:txBody>
      </p:sp>
    </p:spTree>
    <p:extLst>
      <p:ext uri="{BB962C8B-B14F-4D97-AF65-F5344CB8AC3E}">
        <p14:creationId xmlns:p14="http://schemas.microsoft.com/office/powerpoint/2010/main" xmlns="" val="419344458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 animBg="1"/>
      <p:bldP spid="4915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ttangolo 1"/>
          <p:cNvSpPr>
            <a:spLocks noChangeArrowheads="1"/>
          </p:cNvSpPr>
          <p:nvPr/>
        </p:nvSpPr>
        <p:spPr bwMode="auto">
          <a:xfrm>
            <a:off x="3929063" y="1071563"/>
            <a:ext cx="4929187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Il Signore sia con voi.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4000" b="1" dirty="0">
                <a:solidFill>
                  <a:srgbClr val="000000"/>
                </a:solidFill>
                <a:latin typeface="Calibri" pitchFamily="34" charset="0"/>
              </a:rPr>
              <a:t>E con il tuo spirito.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4000" b="1" dirty="0">
              <a:solidFill>
                <a:srgbClr val="000000"/>
              </a:solidFill>
              <a:latin typeface="Calibri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Dal Vangelo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secondo Luca.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4000" b="1" dirty="0">
                <a:solidFill>
                  <a:srgbClr val="000000"/>
                </a:solidFill>
                <a:latin typeface="Calibri" pitchFamily="34" charset="0"/>
              </a:rPr>
              <a:t>Gloria a te, o Signore. </a:t>
            </a:r>
            <a:endParaRPr lang="it-IT" sz="4000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95235" name="Picture 4" descr="C:\Users\Fede\Desktop\22100A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642938"/>
            <a:ext cx="2794000" cy="530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70229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roce-di-cristo.jpg"/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86380" y="0"/>
            <a:ext cx="385762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85720" y="117693"/>
            <a:ext cx="4786346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/>
            </a:pP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Noi veniamo a Te,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/>
            </a:pP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ti seguiamo, Signor,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/>
            </a:pP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solo tu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/>
            </a:pP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hai parole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/>
            </a:pP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di vita.</a:t>
            </a:r>
          </a:p>
        </p:txBody>
      </p:sp>
    </p:spTree>
    <p:extLst>
      <p:ext uri="{BB962C8B-B14F-4D97-AF65-F5344CB8AC3E}">
        <p14:creationId xmlns:p14="http://schemas.microsoft.com/office/powerpoint/2010/main" xmlns="" val="136751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285720" y="0"/>
            <a:ext cx="871543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 quel tempo, Gesù disse ancora questa parabola per alcuni che avevano l’intima presunzione di essere giusti e disprezzavano gli altri:</a:t>
            </a:r>
          </a:p>
        </p:txBody>
      </p:sp>
    </p:spTree>
    <p:extLst>
      <p:ext uri="{BB962C8B-B14F-4D97-AF65-F5344CB8AC3E}">
        <p14:creationId xmlns:p14="http://schemas.microsoft.com/office/powerpoint/2010/main" xmlns="" val="368074585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371600"/>
            <a:ext cx="6858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214282" y="0"/>
            <a:ext cx="87154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</a:rPr>
              <a:t>«Due uomini salirono al tempio a pregare: uno era fariseo e l’altro pubblicano.</a:t>
            </a:r>
            <a:endParaRPr lang="it-IT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230576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285720" y="0"/>
            <a:ext cx="8858280" cy="5016758"/>
          </a:xfrm>
          <a:prstGeom prst="rect">
            <a:avLst/>
          </a:prstGeom>
          <a:solidFill>
            <a:srgbClr val="FFFF99">
              <a:alpha val="50980"/>
            </a:srgbClr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fariseo, stando in piedi, pregava così tra sé: “O Dio, ti ringrazio perché non sono come gli altri uomini, ladri, ingiusti, </a:t>
            </a:r>
            <a:r>
              <a:rPr lang="it-IT" sz="4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adùlteri</a:t>
            </a: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e neppure come questo pubblicano. Digiuno due volte alla settimana e pago le decime di tutto quello che possiedo”.</a:t>
            </a:r>
            <a:endParaRPr lang="it-IT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766526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500002" y="3357562"/>
            <a:ext cx="8643998" cy="3170099"/>
          </a:xfrm>
          <a:prstGeom prst="rect">
            <a:avLst/>
          </a:prstGeom>
          <a:solidFill>
            <a:srgbClr val="FFFF99">
              <a:alpha val="50980"/>
            </a:srgbClr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pubblicano invece, fermatosi a distanza, non osava nemmeno alzare gli occhi al cielo, ma si batteva il petto dicendo: “O Dio, abbi pietà di me peccatore”.</a:t>
            </a:r>
            <a:endParaRPr lang="it-IT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045193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285720" y="2500306"/>
            <a:ext cx="8501122" cy="2554545"/>
          </a:xfrm>
          <a:prstGeom prst="rect">
            <a:avLst/>
          </a:prstGeom>
          <a:solidFill>
            <a:srgbClr val="FFFF99">
              <a:alpha val="50980"/>
            </a:srgbClr>
          </a:solidFill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</a:rPr>
              <a:t>Io vi dico: questi, a differenza dell’altro, tornò a casa sua giustificato, perché chiunque si esalta sarà umiliato, chi invece si umilia sarà esaltato». </a:t>
            </a:r>
            <a:endParaRPr lang="it-IT" sz="4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112459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1434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214289"/>
            <a:ext cx="4929222" cy="5792449"/>
          </a:xfrm>
          <a:prstGeom prst="rect">
            <a:avLst/>
          </a:prstGeom>
        </p:spPr>
      </p:pic>
      <p:sp>
        <p:nvSpPr>
          <p:cNvPr id="56322" name="WordArt 5"/>
          <p:cNvSpPr>
            <a:spLocks noChangeArrowheads="1" noChangeShapeType="1" noTextEdit="1"/>
          </p:cNvSpPr>
          <p:nvPr/>
        </p:nvSpPr>
        <p:spPr bwMode="auto">
          <a:xfrm>
            <a:off x="0" y="5810250"/>
            <a:ext cx="9144000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path path="rect">
                    <a:fillToRect l="50000" t="50000" r="50000" b="50000"/>
                  </a:path>
                </a:gradFill>
                <a:cs typeface="Times New Roman"/>
              </a:rPr>
              <a:t>Lode a te, o Cristo.</a:t>
            </a:r>
            <a:endParaRPr lang="it-IT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path path="rect">
                  <a:fillToRect l="50000" t="50000" r="50000" b="50000"/>
                </a:path>
              </a:gradFill>
              <a:cs typeface="Times New Roman"/>
            </a:endParaRPr>
          </a:p>
        </p:txBody>
      </p:sp>
      <p:sp>
        <p:nvSpPr>
          <p:cNvPr id="56323" name="WordArt 6"/>
          <p:cNvSpPr>
            <a:spLocks noChangeArrowheads="1" noChangeShapeType="1" noTextEdit="1"/>
          </p:cNvSpPr>
          <p:nvPr/>
        </p:nvSpPr>
        <p:spPr bwMode="auto">
          <a:xfrm>
            <a:off x="5429256" y="214290"/>
            <a:ext cx="3524250" cy="53006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36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Parola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36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del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36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Signore.</a:t>
            </a:r>
          </a:p>
        </p:txBody>
      </p:sp>
    </p:spTree>
    <p:extLst>
      <p:ext uri="{BB962C8B-B14F-4D97-AF65-F5344CB8AC3E}">
        <p14:creationId xmlns:p14="http://schemas.microsoft.com/office/powerpoint/2010/main" xmlns="" val="2471906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0501490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500063"/>
            <a:ext cx="8715375" cy="335438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Credo in un solo Dio, </a:t>
            </a:r>
          </a:p>
          <a:p>
            <a:pPr eaLnBrk="0" hangingPunct="0">
              <a:defRPr/>
            </a:pPr>
            <a:endParaRPr lang="it-IT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Padre onnipotente, 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creatore del cielo e della terra, 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 tutte le cose visibili e invisibili. </a:t>
            </a:r>
          </a:p>
          <a:p>
            <a:pPr eaLnBrk="0" hangingPunct="0">
              <a:defRPr/>
            </a:pPr>
            <a:endParaRPr lang="it-IT" sz="1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38741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142875"/>
            <a:ext cx="8786812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Credo in un solo Signore, Gesù Cristo, unigenito Figlio di Dio, 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nato dal Padre prima di tutti i secoli: 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Dio da Dio, Luce da Luce, 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Dio vero da Dio vero, 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generato, non creato, 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della stessa sostanza del Padre; 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 mezzo di lui 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tutte le cose sono state create. 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11395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85750" y="0"/>
            <a:ext cx="8858250" cy="68627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 noi uomini 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per la nostra salvezza discese dal cielo, e </a:t>
            </a: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 opera dello Spirito santo </a:t>
            </a:r>
          </a:p>
          <a:p>
            <a:pPr eaLnBrk="0" hangingPunct="0">
              <a:defRPr/>
            </a:pP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 è incarnato </a:t>
            </a:r>
          </a:p>
          <a:p>
            <a:pPr eaLnBrk="0" hangingPunct="0">
              <a:defRPr/>
            </a:pP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nel seno della vergine Maria </a:t>
            </a:r>
          </a:p>
          <a:p>
            <a:pPr eaLnBrk="0" hangingPunct="0">
              <a:defRPr/>
            </a:pP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si è fatto uomo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 crocifisso per noi sotto Ponzio Pilato, morì e fu sepolto. 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terzo giorno è risuscitato, 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secondo le Scritture, è salito al cielo, siede alla destra del Padre. </a:t>
            </a:r>
            <a:endParaRPr lang="it-IT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7297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428596" y="4000504"/>
            <a:ext cx="8572560" cy="258532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/>
            </a:pP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 rinascerà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/>
            </a:pP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dall’incontro con te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/>
            </a:pP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una nuova umanità.</a:t>
            </a:r>
          </a:p>
        </p:txBody>
      </p:sp>
    </p:spTree>
    <p:extLst>
      <p:ext uri="{BB962C8B-B14F-4D97-AF65-F5344CB8AC3E}">
        <p14:creationId xmlns:p14="http://schemas.microsoft.com/office/powerpoint/2010/main" xmlns="" val="316892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857250"/>
            <a:ext cx="8715375" cy="193833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di nuovo verrà, nella gloria, 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 giudicare i vivi e i morti, 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il suo regno non avrà fine. </a:t>
            </a:r>
            <a:endParaRPr lang="it-IT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39100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428625"/>
            <a:ext cx="8929687" cy="37861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Credo nello Spirito Santo, 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 è Signore e dà la vita, 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procede dal Padre e dal Figlio. 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 il Padre e il Figlio è adorato 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glorificato, 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ha parlato per mezzo dei profeti. </a:t>
            </a:r>
          </a:p>
        </p:txBody>
      </p:sp>
    </p:spTree>
    <p:extLst>
      <p:ext uri="{BB962C8B-B14F-4D97-AF65-F5344CB8AC3E}">
        <p14:creationId xmlns:p14="http://schemas.microsoft.com/office/powerpoint/2010/main" xmlns="" val="33104340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357188"/>
            <a:ext cx="8786812" cy="44005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Credo la Chiesa, 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una santa cattolica e apostolica. 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Professo un solo battesimo 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 il perdono dei peccati. 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Aspetto la risurrezione dei morti 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la vita del mondo che verrà. 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Amen.</a:t>
            </a: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it-IT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76860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2"/>
          <p:cNvSpPr>
            <a:spLocks noChangeArrowheads="1" noChangeShapeType="1" noTextEdit="1"/>
          </p:cNvSpPr>
          <p:nvPr/>
        </p:nvSpPr>
        <p:spPr bwMode="auto">
          <a:xfrm>
            <a:off x="142875" y="642938"/>
            <a:ext cx="8713788" cy="54721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Bodoni MT Condensed"/>
              </a:rPr>
              <a:t>Benedici </a:t>
            </a:r>
          </a:p>
          <a:p>
            <a:pPr algn="ctr"/>
            <a:r>
              <a:rPr lang="it-IT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Bodoni MT Condensed"/>
              </a:rPr>
              <a:t>o Signore </a:t>
            </a:r>
          </a:p>
        </p:txBody>
      </p:sp>
    </p:spTree>
    <p:extLst>
      <p:ext uri="{BB962C8B-B14F-4D97-AF65-F5344CB8AC3E}">
        <p14:creationId xmlns:p14="http://schemas.microsoft.com/office/powerpoint/2010/main" xmlns="" val="183298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lucianabartolini.net/Immagini/paesaggi/nebbia.jpg"/>
          <p:cNvPicPr>
            <a:picLocks noChangeAspect="1" noChangeArrowheads="1"/>
          </p:cNvPicPr>
          <p:nvPr/>
        </p:nvPicPr>
        <p:blipFill>
          <a:blip r:embed="rId2" cstate="print"/>
          <a:srcRect b="5555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1857356" y="2928934"/>
            <a:ext cx="70008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4000" b="1" dirty="0" smtClean="0">
                <a:solidFill>
                  <a:srgbClr val="000000"/>
                </a:solidFill>
                <a:latin typeface="Rockwell Extra Bold" pitchFamily="18" charset="0"/>
                <a:cs typeface="Arial" charset="0"/>
              </a:rPr>
              <a:t>Nebbia e freddo, </a:t>
            </a:r>
          </a:p>
          <a:p>
            <a:pPr lvl="0"/>
            <a:r>
              <a:rPr lang="it-IT" sz="4000" b="1" dirty="0" smtClean="0">
                <a:solidFill>
                  <a:srgbClr val="000000"/>
                </a:solidFill>
                <a:latin typeface="Rockwell Extra Bold" pitchFamily="18" charset="0"/>
                <a:cs typeface="Arial" charset="0"/>
              </a:rPr>
              <a:t>giorni lunghi e amari </a:t>
            </a:r>
          </a:p>
          <a:p>
            <a:pPr lvl="0"/>
            <a:r>
              <a:rPr lang="it-IT" sz="4000" b="1" dirty="0" smtClean="0">
                <a:solidFill>
                  <a:srgbClr val="000000"/>
                </a:solidFill>
                <a:latin typeface="Rockwell Extra Bold" pitchFamily="18" charset="0"/>
                <a:cs typeface="Arial" charset="0"/>
              </a:rPr>
              <a:t>mentre il seme muore. </a:t>
            </a:r>
            <a:endParaRPr lang="it-IT" sz="4000" b="1" dirty="0">
              <a:solidFill>
                <a:srgbClr val="000000"/>
              </a:solidFill>
              <a:latin typeface="Rockwell Extra Bold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881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macrofotografia.kay.it/corso%20di%20macrofotografia/pag.%207%20organizziamoci%20per%20la%20macro/spruzzato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1063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1857356" y="1643050"/>
            <a:ext cx="7286644" cy="1938992"/>
          </a:xfrm>
          <a:prstGeom prst="rect">
            <a:avLst/>
          </a:prstGeom>
          <a:solidFill>
            <a:srgbClr val="FFFFCC">
              <a:alpha val="54118"/>
            </a:srgbClr>
          </a:solidFill>
        </p:spPr>
        <p:txBody>
          <a:bodyPr wrap="square">
            <a:spAutoFit/>
          </a:bodyPr>
          <a:lstStyle/>
          <a:p>
            <a:pPr lvl="0"/>
            <a:r>
              <a:rPr lang="it-IT" sz="4000" b="1" dirty="0" smtClean="0">
                <a:solidFill>
                  <a:srgbClr val="000000"/>
                </a:solidFill>
                <a:latin typeface="Rockwell Extra Bold" pitchFamily="18" charset="0"/>
                <a:cs typeface="Arial" charset="0"/>
              </a:rPr>
              <a:t>Poi il prodigio </a:t>
            </a:r>
          </a:p>
          <a:p>
            <a:pPr lvl="0"/>
            <a:r>
              <a:rPr lang="it-IT" sz="4000" b="1" dirty="0" smtClean="0">
                <a:solidFill>
                  <a:srgbClr val="000000"/>
                </a:solidFill>
                <a:latin typeface="Rockwell Extra Bold" pitchFamily="18" charset="0"/>
                <a:cs typeface="Arial" charset="0"/>
              </a:rPr>
              <a:t>antico e sempre nuovo </a:t>
            </a:r>
          </a:p>
          <a:p>
            <a:pPr lvl="0"/>
            <a:r>
              <a:rPr lang="it-IT" sz="4000" b="1" dirty="0" smtClean="0">
                <a:solidFill>
                  <a:srgbClr val="000000"/>
                </a:solidFill>
                <a:latin typeface="Rockwell Extra Bold" pitchFamily="18" charset="0"/>
                <a:cs typeface="Arial" charset="0"/>
              </a:rPr>
              <a:t>del primo filo d'erba. </a:t>
            </a:r>
            <a:endParaRPr lang="it-IT" sz="4000" b="1" dirty="0">
              <a:solidFill>
                <a:srgbClr val="000000"/>
              </a:solidFill>
              <a:latin typeface="Rockwell Extra Bold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2023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ma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2000232" y="0"/>
            <a:ext cx="7143768" cy="1938992"/>
          </a:xfrm>
          <a:prstGeom prst="rect">
            <a:avLst/>
          </a:prstGeom>
          <a:solidFill>
            <a:srgbClr val="FFFFCC">
              <a:alpha val="60000"/>
            </a:srgbClr>
          </a:solidFill>
        </p:spPr>
        <p:txBody>
          <a:bodyPr wrap="square">
            <a:spAutoFit/>
          </a:bodyPr>
          <a:lstStyle/>
          <a:p>
            <a:pPr lvl="0"/>
            <a:r>
              <a:rPr lang="it-IT" sz="4000" b="1" dirty="0" smtClean="0">
                <a:solidFill>
                  <a:srgbClr val="000000"/>
                </a:solidFill>
                <a:latin typeface="Rockwell Extra Bold" pitchFamily="18" charset="0"/>
                <a:cs typeface="Arial" charset="0"/>
              </a:rPr>
              <a:t>E nel vento dell'estate ondeggiano le spighe; avremo ancora pane.</a:t>
            </a:r>
            <a:endParaRPr lang="it-IT" sz="4000" b="1" dirty="0">
              <a:solidFill>
                <a:srgbClr val="000000"/>
              </a:solidFill>
              <a:latin typeface="Rockwell Extra Bold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012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3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285720" y="0"/>
            <a:ext cx="6357982" cy="4401205"/>
          </a:xfrm>
          <a:prstGeom prst="rect">
            <a:avLst/>
          </a:prstGeom>
          <a:solidFill>
            <a:srgbClr val="FFFFCC">
              <a:alpha val="47843"/>
            </a:srgbClr>
          </a:solidFill>
        </p:spPr>
        <p:txBody>
          <a:bodyPr wrap="square">
            <a:spAutoFit/>
          </a:bodyPr>
          <a:lstStyle/>
          <a:p>
            <a:pPr lvl="0"/>
            <a:r>
              <a:rPr lang="it-IT" sz="4000" b="1" dirty="0" smtClean="0">
                <a:solidFill>
                  <a:srgbClr val="000000"/>
                </a:solidFill>
                <a:latin typeface="Rockwell Extra Bold" pitchFamily="18" charset="0"/>
                <a:cs typeface="Arial" charset="0"/>
              </a:rPr>
              <a:t>Benedici, o Signore, </a:t>
            </a:r>
          </a:p>
          <a:p>
            <a:pPr lvl="0"/>
            <a:r>
              <a:rPr lang="it-IT" sz="4000" b="1" dirty="0" smtClean="0">
                <a:solidFill>
                  <a:srgbClr val="000000"/>
                </a:solidFill>
                <a:latin typeface="Rockwell Extra Bold" pitchFamily="18" charset="0"/>
                <a:cs typeface="Arial" charset="0"/>
              </a:rPr>
              <a:t>questa offerta </a:t>
            </a:r>
          </a:p>
          <a:p>
            <a:pPr lvl="0"/>
            <a:r>
              <a:rPr lang="it-IT" sz="4000" b="1" dirty="0" smtClean="0">
                <a:solidFill>
                  <a:srgbClr val="000000"/>
                </a:solidFill>
                <a:latin typeface="Rockwell Extra Bold" pitchFamily="18" charset="0"/>
                <a:cs typeface="Arial" charset="0"/>
              </a:rPr>
              <a:t>che portiamo a te. </a:t>
            </a:r>
          </a:p>
          <a:p>
            <a:pPr lvl="0"/>
            <a:r>
              <a:rPr lang="it-IT" sz="4000" b="1" dirty="0" smtClean="0">
                <a:solidFill>
                  <a:srgbClr val="000000"/>
                </a:solidFill>
                <a:latin typeface="Rockwell Extra Bold" pitchFamily="18" charset="0"/>
                <a:cs typeface="Arial" charset="0"/>
              </a:rPr>
              <a:t>Facci uno </a:t>
            </a:r>
          </a:p>
          <a:p>
            <a:pPr lvl="0"/>
            <a:r>
              <a:rPr lang="it-IT" sz="4000" b="1" dirty="0" smtClean="0">
                <a:solidFill>
                  <a:srgbClr val="000000"/>
                </a:solidFill>
                <a:latin typeface="Rockwell Extra Bold" pitchFamily="18" charset="0"/>
                <a:cs typeface="Arial" charset="0"/>
              </a:rPr>
              <a:t>come il pane </a:t>
            </a:r>
          </a:p>
          <a:p>
            <a:pPr lvl="0"/>
            <a:r>
              <a:rPr lang="it-IT" sz="4000" b="1" dirty="0" smtClean="0">
                <a:solidFill>
                  <a:srgbClr val="000000"/>
                </a:solidFill>
                <a:latin typeface="Rockwell Extra Bold" pitchFamily="18" charset="0"/>
                <a:cs typeface="Arial" charset="0"/>
              </a:rPr>
              <a:t>che anche oggi </a:t>
            </a:r>
          </a:p>
          <a:p>
            <a:pPr lvl="0"/>
            <a:r>
              <a:rPr lang="it-IT" sz="4000" b="1" dirty="0" smtClean="0">
                <a:solidFill>
                  <a:srgbClr val="000000"/>
                </a:solidFill>
                <a:latin typeface="Rockwell Extra Bold" pitchFamily="18" charset="0"/>
                <a:cs typeface="Arial" charset="0"/>
              </a:rPr>
              <a:t>hai dato a noi.</a:t>
            </a:r>
            <a:endParaRPr lang="it-IT" sz="4000" b="1" dirty="0">
              <a:solidFill>
                <a:srgbClr val="000000"/>
              </a:solidFill>
              <a:latin typeface="Rockwell Extra Bold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7586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locanda_montisi_vitigno_vino_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8218" cy="6858000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642910" y="0"/>
            <a:ext cx="850109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 smtClean="0">
                <a:solidFill>
                  <a:srgbClr val="000000"/>
                </a:solidFill>
                <a:latin typeface="Rockwell Extra Bold" pitchFamily="18" charset="0"/>
                <a:cs typeface="Arial" charset="0"/>
              </a:rPr>
              <a:t>Nei filari dopo il lungo inverno fremono le viti. </a:t>
            </a:r>
          </a:p>
          <a:p>
            <a:r>
              <a:rPr lang="it-IT" sz="4000" b="1" dirty="0" smtClean="0">
                <a:solidFill>
                  <a:srgbClr val="000000"/>
                </a:solidFill>
                <a:latin typeface="Rockwell Extra Bold" pitchFamily="18" charset="0"/>
                <a:cs typeface="Arial" charset="0"/>
              </a:rPr>
              <a:t>La rugiada avvolge nel silenzio i primi tralci verdi.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2007772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PICT00081-20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4838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1500166" y="0"/>
            <a:ext cx="7643834" cy="1938992"/>
          </a:xfrm>
          <a:prstGeom prst="rect">
            <a:avLst/>
          </a:prstGeom>
          <a:solidFill>
            <a:srgbClr val="FFFFCC">
              <a:alpha val="60000"/>
            </a:srgbClr>
          </a:solidFill>
        </p:spPr>
        <p:txBody>
          <a:bodyPr wrap="square">
            <a:spAutoFit/>
          </a:bodyPr>
          <a:lstStyle/>
          <a:p>
            <a:pPr marL="71438" lvl="0" indent="-71438" algn="just"/>
            <a:r>
              <a:rPr lang="it-IT" sz="4000" b="1" dirty="0" smtClean="0">
                <a:solidFill>
                  <a:srgbClr val="000000"/>
                </a:solidFill>
                <a:latin typeface="Rockwell Extra Bold" pitchFamily="18" charset="0"/>
                <a:cs typeface="Arial" charset="0"/>
              </a:rPr>
              <a:t>Poi i colori dell'autunno coi grappoli maturi;</a:t>
            </a:r>
          </a:p>
          <a:p>
            <a:pPr marL="71438" lvl="0" indent="-71438" algn="just"/>
            <a:r>
              <a:rPr lang="it-IT" sz="4000" b="1" dirty="0" smtClean="0">
                <a:solidFill>
                  <a:srgbClr val="000000"/>
                </a:solidFill>
                <a:latin typeface="Rockwell Extra Bold" pitchFamily="18" charset="0"/>
                <a:cs typeface="Arial" charset="0"/>
              </a:rPr>
              <a:t>avremo ancora vino.</a:t>
            </a:r>
            <a:endParaRPr lang="it-IT" sz="4000" b="1" dirty="0">
              <a:solidFill>
                <a:srgbClr val="000000"/>
              </a:solidFill>
              <a:latin typeface="Rockwell Extra Bold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1643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Immagine 1" descr="307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428596" y="4500570"/>
            <a:ext cx="8286776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/>
            </a:pPr>
            <a:r>
              <a:rPr lang="it-IT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Tu, maestro degli uomini,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/>
            </a:pPr>
            <a:r>
              <a:rPr lang="it-IT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Tu ci chiami all’ascolto</a:t>
            </a:r>
          </a:p>
        </p:txBody>
      </p:sp>
    </p:spTree>
    <p:extLst>
      <p:ext uri="{BB962C8B-B14F-4D97-AF65-F5344CB8AC3E}">
        <p14:creationId xmlns:p14="http://schemas.microsoft.com/office/powerpoint/2010/main" xmlns="" val="425809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3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285720" y="0"/>
            <a:ext cx="6357982" cy="4401205"/>
          </a:xfrm>
          <a:prstGeom prst="rect">
            <a:avLst/>
          </a:prstGeom>
          <a:solidFill>
            <a:srgbClr val="FFFFCC">
              <a:alpha val="47843"/>
            </a:srgbClr>
          </a:solidFill>
        </p:spPr>
        <p:txBody>
          <a:bodyPr wrap="square">
            <a:spAutoFit/>
          </a:bodyPr>
          <a:lstStyle/>
          <a:p>
            <a:pPr lvl="0"/>
            <a:r>
              <a:rPr lang="it-IT" sz="4000" b="1" dirty="0" smtClean="0">
                <a:solidFill>
                  <a:srgbClr val="000000"/>
                </a:solidFill>
                <a:latin typeface="Rockwell Extra Bold" pitchFamily="18" charset="0"/>
                <a:cs typeface="Arial" charset="0"/>
              </a:rPr>
              <a:t>Benedici, o Signore, </a:t>
            </a:r>
          </a:p>
          <a:p>
            <a:pPr lvl="0"/>
            <a:r>
              <a:rPr lang="it-IT" sz="4000" b="1" dirty="0" smtClean="0">
                <a:solidFill>
                  <a:srgbClr val="000000"/>
                </a:solidFill>
                <a:latin typeface="Rockwell Extra Bold" pitchFamily="18" charset="0"/>
                <a:cs typeface="Arial" charset="0"/>
              </a:rPr>
              <a:t>questa offerta </a:t>
            </a:r>
          </a:p>
          <a:p>
            <a:pPr lvl="0"/>
            <a:r>
              <a:rPr lang="it-IT" sz="4000" b="1" dirty="0" smtClean="0">
                <a:solidFill>
                  <a:srgbClr val="000000"/>
                </a:solidFill>
                <a:latin typeface="Rockwell Extra Bold" pitchFamily="18" charset="0"/>
                <a:cs typeface="Arial" charset="0"/>
              </a:rPr>
              <a:t>che portiamo a te. </a:t>
            </a:r>
          </a:p>
          <a:p>
            <a:pPr lvl="0"/>
            <a:r>
              <a:rPr lang="it-IT" sz="4000" b="1" dirty="0" smtClean="0">
                <a:solidFill>
                  <a:srgbClr val="000000"/>
                </a:solidFill>
                <a:latin typeface="Rockwell Extra Bold" pitchFamily="18" charset="0"/>
                <a:cs typeface="Arial" charset="0"/>
              </a:rPr>
              <a:t>Facci uno </a:t>
            </a:r>
          </a:p>
          <a:p>
            <a:pPr lvl="0"/>
            <a:r>
              <a:rPr lang="it-IT" sz="4000" b="1" dirty="0" smtClean="0">
                <a:solidFill>
                  <a:srgbClr val="000000"/>
                </a:solidFill>
                <a:latin typeface="Rockwell Extra Bold" pitchFamily="18" charset="0"/>
                <a:cs typeface="Arial" charset="0"/>
              </a:rPr>
              <a:t>come il pane </a:t>
            </a:r>
          </a:p>
          <a:p>
            <a:pPr lvl="0"/>
            <a:r>
              <a:rPr lang="it-IT" sz="4000" b="1" dirty="0" smtClean="0">
                <a:solidFill>
                  <a:srgbClr val="000000"/>
                </a:solidFill>
                <a:latin typeface="Rockwell Extra Bold" pitchFamily="18" charset="0"/>
                <a:cs typeface="Arial" charset="0"/>
              </a:rPr>
              <a:t>che anche oggi </a:t>
            </a:r>
          </a:p>
          <a:p>
            <a:pPr lvl="0"/>
            <a:r>
              <a:rPr lang="it-IT" sz="4000" b="1" dirty="0" smtClean="0">
                <a:solidFill>
                  <a:srgbClr val="000000"/>
                </a:solidFill>
                <a:latin typeface="Rockwell Extra Bold" pitchFamily="18" charset="0"/>
                <a:cs typeface="Arial" charset="0"/>
              </a:rPr>
              <a:t>hai dato a noi.</a:t>
            </a:r>
            <a:endParaRPr lang="it-IT" sz="4000" b="1" dirty="0">
              <a:solidFill>
                <a:srgbClr val="000000"/>
              </a:solidFill>
              <a:latin typeface="Rockwell Extra Bold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98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ChangeArrowheads="1"/>
          </p:cNvSpPr>
          <p:nvPr/>
        </p:nvSpPr>
        <p:spPr bwMode="auto">
          <a:xfrm>
            <a:off x="214313" y="142875"/>
            <a:ext cx="8932862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400" dirty="0">
                <a:solidFill>
                  <a:prstClr val="black"/>
                </a:solidFill>
                <a:cs typeface="Times New Roman" pitchFamily="18" charset="0"/>
              </a:rPr>
              <a:t>Il Signore sia con voi.</a:t>
            </a:r>
            <a:endParaRPr lang="it-IT" sz="4400" dirty="0">
              <a:solidFill>
                <a:prstClr val="black"/>
              </a:solidFill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400" b="1" dirty="0">
                <a:solidFill>
                  <a:prstClr val="black"/>
                </a:solidFill>
                <a:cs typeface="Times New Roman" pitchFamily="18" charset="0"/>
              </a:rPr>
              <a:t>E con il tuo spirito. </a:t>
            </a:r>
            <a:endParaRPr lang="it-IT" sz="4400" dirty="0">
              <a:solidFill>
                <a:prstClr val="black"/>
              </a:solidFill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4400" dirty="0">
              <a:solidFill>
                <a:prstClr val="black"/>
              </a:solidFill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400" dirty="0">
                <a:solidFill>
                  <a:prstClr val="black"/>
                </a:solidFill>
                <a:cs typeface="Times New Roman" pitchFamily="18" charset="0"/>
              </a:rPr>
              <a:t>In alto i nostri cuori.</a:t>
            </a:r>
            <a:endParaRPr lang="it-IT" sz="4400" dirty="0">
              <a:solidFill>
                <a:prstClr val="black"/>
              </a:solidFill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400" b="1" dirty="0">
                <a:solidFill>
                  <a:prstClr val="black"/>
                </a:solidFill>
                <a:cs typeface="Times New Roman" pitchFamily="18" charset="0"/>
              </a:rPr>
              <a:t>Sono rivolti al Signore. </a:t>
            </a:r>
            <a:endParaRPr lang="it-IT" sz="4400" dirty="0">
              <a:solidFill>
                <a:prstClr val="black"/>
              </a:solidFill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4400" dirty="0">
              <a:solidFill>
                <a:prstClr val="black"/>
              </a:solidFill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400" dirty="0">
                <a:solidFill>
                  <a:prstClr val="black"/>
                </a:solidFill>
                <a:cs typeface="Times New Roman" pitchFamily="18" charset="0"/>
              </a:rPr>
              <a:t>Rendiamo grazie al Signore nostro Dio</a:t>
            </a:r>
            <a:r>
              <a:rPr lang="it-IT" sz="3600" dirty="0">
                <a:solidFill>
                  <a:prstClr val="black"/>
                </a:solidFill>
                <a:cs typeface="Times New Roman" pitchFamily="18" charset="0"/>
              </a:rPr>
              <a:t>.</a:t>
            </a:r>
            <a:endParaRPr lang="it-IT" sz="4400" dirty="0">
              <a:solidFill>
                <a:prstClr val="black"/>
              </a:solidFill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400" b="1" dirty="0">
                <a:solidFill>
                  <a:prstClr val="black"/>
                </a:solidFill>
                <a:cs typeface="Times New Roman" pitchFamily="18" charset="0"/>
              </a:rPr>
              <a:t>È cosa buona e giusta. </a:t>
            </a:r>
            <a:endParaRPr lang="it-IT" sz="4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01344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D6E1">
            <a:alpha val="4901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2004254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http://blufiles.storage.live.com/y1pzsalN3QoCVEq9Fes7BSho8yR5mA1E8VaZlapqIai1TSD6sOiau_6MCMBXoMjBR0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4214778" y="4303455"/>
            <a:ext cx="4929222" cy="2554545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il Signore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b="1" dirty="0">
                <a:ln/>
                <a:solidFill>
                  <a:srgbClr val="008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Dio dell’universo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42875" y="142875"/>
            <a:ext cx="4643438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il Signore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 dirty="0">
              <a:solidFill>
                <a:prstClr val="black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23360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Immagine 4" descr="Immagine3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571472" y="61248"/>
            <a:ext cx="5214974" cy="1938992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b="1" spc="150" dirty="0">
                <a:ln w="19050">
                  <a:solidFill>
                    <a:srgbClr val="1F497D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I cieli e la terra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b="1" spc="150" dirty="0">
                <a:ln w="19050">
                  <a:solidFill>
                    <a:srgbClr val="1F497D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sono pieni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b="1" spc="150" dirty="0">
                <a:ln w="19050">
                  <a:solidFill>
                    <a:srgbClr val="1F497D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della tua gloria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4000496" y="4572008"/>
            <a:ext cx="5072066" cy="1938992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b="1" spc="150" dirty="0">
                <a:ln w="19050">
                  <a:solidFill>
                    <a:prstClr val="white"/>
                  </a:solidFill>
                </a:ln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I cieli e la terra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b="1" spc="150" dirty="0">
                <a:ln w="19050">
                  <a:solidFill>
                    <a:prstClr val="white"/>
                  </a:solidFill>
                </a:ln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sono pieni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b="1" spc="150" dirty="0">
                <a:ln w="19050">
                  <a:solidFill>
                    <a:prstClr val="white"/>
                  </a:solidFill>
                </a:ln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della tua gloria</a:t>
            </a:r>
          </a:p>
        </p:txBody>
      </p:sp>
    </p:spTree>
    <p:extLst>
      <p:ext uri="{BB962C8B-B14F-4D97-AF65-F5344CB8AC3E}">
        <p14:creationId xmlns:p14="http://schemas.microsoft.com/office/powerpoint/2010/main" xmlns="" val="12612546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5" descr="F:\09 Presentazioni\Qumran\Immagine1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928662" y="214290"/>
            <a:ext cx="7643866" cy="1323439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</a:t>
            </a:r>
            <a:endParaRPr lang="it-IT" sz="4000" b="1" spc="150" dirty="0">
              <a:ln w="11430"/>
              <a:solidFill>
                <a:srgbClr val="1F497D">
                  <a:lumMod val="75000"/>
                </a:srgb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714500" y="3000375"/>
            <a:ext cx="5572125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Nell’alto dei cieli</a:t>
            </a:r>
          </a:p>
        </p:txBody>
      </p:sp>
    </p:spTree>
    <p:extLst>
      <p:ext uri="{BB962C8B-B14F-4D97-AF65-F5344CB8AC3E}">
        <p14:creationId xmlns:p14="http://schemas.microsoft.com/office/powerpoint/2010/main" xmlns="" val="30583139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 descr="C:\Users\Fede\Desktop\SANTO SPIRI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1071539" y="1166843"/>
            <a:ext cx="7000923" cy="4524315"/>
          </a:xfrm>
          <a:prstGeom prst="rect">
            <a:avLst/>
          </a:prstGeom>
          <a:noFill/>
          <a:effectLst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36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Benedetto è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36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Benedetto è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36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è colui che viene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3600" b="1" dirty="0">
              <a:ln/>
              <a:solidFill>
                <a:srgbClr val="4F81BD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36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Benedetto è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36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Benedetto è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36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è colui che viene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3600" b="1" dirty="0">
                <a:ln/>
                <a:solidFill>
                  <a:srgbClr val="008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nel nome del Signore.</a:t>
            </a:r>
          </a:p>
        </p:txBody>
      </p:sp>
    </p:spTree>
    <p:extLst>
      <p:ext uri="{BB962C8B-B14F-4D97-AF65-F5344CB8AC3E}">
        <p14:creationId xmlns:p14="http://schemas.microsoft.com/office/powerpoint/2010/main" xmlns="" val="38291388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5" descr="F:\09 Presentazioni\Qumran\Immagine1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928662" y="214290"/>
            <a:ext cx="7643866" cy="1323439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</a:t>
            </a:r>
            <a:endParaRPr lang="it-IT" sz="4000" b="1" spc="150" dirty="0">
              <a:ln w="11430"/>
              <a:solidFill>
                <a:srgbClr val="1F497D">
                  <a:lumMod val="75000"/>
                </a:srgb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714500" y="3000375"/>
            <a:ext cx="5572125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Nell’alto dei cieli</a:t>
            </a:r>
          </a:p>
        </p:txBody>
      </p:sp>
    </p:spTree>
    <p:extLst>
      <p:ext uri="{BB962C8B-B14F-4D97-AF65-F5344CB8AC3E}">
        <p14:creationId xmlns:p14="http://schemas.microsoft.com/office/powerpoint/2010/main" xmlns="" val="8203709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Immagine 3" descr="Immagine3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4000496" y="357166"/>
            <a:ext cx="4786346" cy="1938992"/>
          </a:xfrm>
          <a:prstGeom prst="rect">
            <a:avLst/>
          </a:prstGeom>
          <a:solidFill>
            <a:srgbClr val="FFFFFF">
              <a:alpha val="60000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il Signore</a:t>
            </a:r>
          </a:p>
        </p:txBody>
      </p:sp>
      <p:sp>
        <p:nvSpPr>
          <p:cNvPr id="6" name="Rettangolo 5"/>
          <p:cNvSpPr/>
          <p:nvPr/>
        </p:nvSpPr>
        <p:spPr>
          <a:xfrm>
            <a:off x="214313" y="3857625"/>
            <a:ext cx="5214937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il Signore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b="1" dirty="0">
                <a:ln/>
                <a:solidFill>
                  <a:srgbClr val="008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Dio dell’universo</a:t>
            </a:r>
          </a:p>
        </p:txBody>
      </p:sp>
    </p:spTree>
    <p:extLst>
      <p:ext uri="{BB962C8B-B14F-4D97-AF65-F5344CB8AC3E}">
        <p14:creationId xmlns:p14="http://schemas.microsoft.com/office/powerpoint/2010/main" xmlns="" val="24273935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7961792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285720" y="928670"/>
            <a:ext cx="3571900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/>
            </a:pP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 rinnovi con noi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/>
            </a:pP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l’alleanza d’amore infinito.</a:t>
            </a:r>
          </a:p>
        </p:txBody>
      </p:sp>
      <p:pic>
        <p:nvPicPr>
          <p:cNvPr id="3" name="Immagine 2" descr="372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9058" y="214290"/>
            <a:ext cx="5214942" cy="6500834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424604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Immagine 3" descr="Eucaristia 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9548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57188" y="642938"/>
            <a:ext cx="8786812" cy="3170237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400" dirty="0">
                <a:solidFill>
                  <a:prstClr val="black"/>
                </a:solidFill>
                <a:latin typeface="Times" charset="0"/>
              </a:rPr>
              <a:t>Mistero della fede.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 dirty="0">
              <a:solidFill>
                <a:prstClr val="black"/>
              </a:solidFill>
              <a:latin typeface="Times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Annunziamo la tua morte, Signore,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proclamiamo la tua risurrezione,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nell'attesa della tua venuta.</a:t>
            </a:r>
          </a:p>
        </p:txBody>
      </p:sp>
    </p:spTree>
    <p:extLst>
      <p:ext uri="{BB962C8B-B14F-4D97-AF65-F5344CB8AC3E}">
        <p14:creationId xmlns:p14="http://schemas.microsoft.com/office/powerpoint/2010/main" xmlns="" val="17406444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0849344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Immagine 2" descr="0015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43063" y="0"/>
            <a:ext cx="7500937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14375" y="285750"/>
            <a:ext cx="7450138" cy="550862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none" anchor="ctr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Times New Roman" pitchFamily="18" charset="0"/>
              </a:rPr>
              <a:t>Per Cristo,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Times New Roman" pitchFamily="18" charset="0"/>
              </a:rPr>
              <a:t>con Cristo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Times New Roman" pitchFamily="18" charset="0"/>
              </a:rPr>
              <a:t>e in Cristo,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Times New Roman" pitchFamily="18" charset="0"/>
              </a:rPr>
              <a:t>a te, Dio Padre onnipotente,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Times New Roman" pitchFamily="18" charset="0"/>
              </a:rPr>
              <a:t>nell'unità dello Spirito Santo,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Times New Roman" pitchFamily="18" charset="0"/>
              </a:rPr>
              <a:t>ogni onore e gloria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Times New Roman" pitchFamily="18" charset="0"/>
              </a:rPr>
              <a:t>per tutti i secoli dei secoli.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itchFamily="18" charset="0"/>
            </a:endParaRP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Times New Roman" pitchFamily="18" charset="0"/>
              </a:rPr>
              <a:t>Amen.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92143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1904477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4" descr="http://img522.imageshack.us/img522/2163/dio1sa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285750" y="336550"/>
            <a:ext cx="8572500" cy="61849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cs typeface="Times New Roman" pitchFamily="18" charset="0"/>
              </a:rPr>
              <a:t>Padre nostro, che sei nei cieli,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cs typeface="Times New Roman" pitchFamily="18" charset="0"/>
              </a:rPr>
              <a:t>sia santificato il tuo nome,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cs typeface="Times New Roman" pitchFamily="18" charset="0"/>
              </a:rPr>
              <a:t>venga il tuo regno,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cs typeface="Times New Roman" pitchFamily="18" charset="0"/>
              </a:rPr>
              <a:t>sia fatta la tua volontà,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cs typeface="Times New Roman" pitchFamily="18" charset="0"/>
              </a:rPr>
              <a:t>come in cielo così in terra. 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cs typeface="Times New Roman" pitchFamily="18" charset="0"/>
              </a:rPr>
              <a:t>Dacci oggi il nostro pane quotidiano, 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cs typeface="Times New Roman" pitchFamily="18" charset="0"/>
              </a:rPr>
              <a:t>e rimetti a noi i nostri debiti 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cs typeface="Times New Roman" pitchFamily="18" charset="0"/>
              </a:rPr>
              <a:t>come noi li rimettiamo 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cs typeface="Times New Roman" pitchFamily="18" charset="0"/>
              </a:rPr>
              <a:t>ai nostri debitori, 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cs typeface="Times New Roman" pitchFamily="18" charset="0"/>
              </a:rPr>
              <a:t>e non ci indurre in tentazione, 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cs typeface="Times New Roman" pitchFamily="18" charset="0"/>
              </a:rPr>
              <a:t>ma liberaci dal male.</a:t>
            </a:r>
            <a:endParaRPr lang="it-IT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16551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0973801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1"/>
          <p:cNvSpPr>
            <a:spLocks noChangeArrowheads="1"/>
          </p:cNvSpPr>
          <p:nvPr/>
        </p:nvSpPr>
        <p:spPr bwMode="auto">
          <a:xfrm>
            <a:off x="5643563" y="857250"/>
            <a:ext cx="3071812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Times New Roman" pitchFamily="18" charset="0"/>
                <a:cs typeface="Arial" charset="0"/>
              </a:rPr>
              <a:t>Tuo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Times New Roman" pitchFamily="18" charset="0"/>
                <a:cs typeface="Arial" charset="0"/>
              </a:rPr>
              <a:t>è il regno,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Times New Roman" pitchFamily="18" charset="0"/>
                <a:cs typeface="Arial" charset="0"/>
              </a:rPr>
              <a:t>tua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Times New Roman" pitchFamily="18" charset="0"/>
                <a:cs typeface="Arial" charset="0"/>
              </a:rPr>
              <a:t>la potenza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Times New Roman" pitchFamily="18" charset="0"/>
                <a:cs typeface="Arial" charset="0"/>
              </a:rPr>
              <a:t>e la gloria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Times New Roman" pitchFamily="18" charset="0"/>
                <a:cs typeface="Arial" charset="0"/>
              </a:rPr>
              <a:t>nei secoli.</a:t>
            </a:r>
            <a:endParaRPr lang="it-IT" sz="4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itchFamily="18" charset="0"/>
              <a:cs typeface="Arial" charset="0"/>
            </a:endParaRPr>
          </a:p>
        </p:txBody>
      </p:sp>
      <p:pic>
        <p:nvPicPr>
          <p:cNvPr id="88067" name="Picture 4" descr="C:\Users\Fede\Desktop\gesu-risor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5768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1976835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0027401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7938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5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543550" y="1143000"/>
            <a:ext cx="372110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La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viene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solidFill>
                <a:prstClr val="black"/>
              </a:solidFill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727519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357938" y="142875"/>
            <a:ext cx="29622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cs typeface="Arial" charset="0"/>
              </a:rPr>
              <a:t>entra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cs typeface="Arial" charset="0"/>
              </a:rPr>
              <a:t>nel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cs typeface="Arial" charset="0"/>
              </a:rPr>
              <a:t>cuore, </a:t>
            </a:r>
            <a:endParaRPr lang="it-IT" sz="6600">
              <a:solidFill>
                <a:prstClr val="black"/>
              </a:solidFill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714171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roce-di-cristo.jpg"/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86380" y="0"/>
            <a:ext cx="385762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85720" y="117693"/>
            <a:ext cx="4786346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/>
            </a:pP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Noi veniamo a Te,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/>
            </a:pP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ti seguiamo, Signor,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/>
            </a:pP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solo tu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/>
            </a:pP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hai parole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/>
            </a:pP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di vita.</a:t>
            </a:r>
          </a:p>
        </p:txBody>
      </p:sp>
    </p:spTree>
    <p:extLst>
      <p:ext uri="{BB962C8B-B14F-4D97-AF65-F5344CB8AC3E}">
        <p14:creationId xmlns:p14="http://schemas.microsoft.com/office/powerpoint/2010/main" xmlns="" val="193325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42938" y="1285875"/>
            <a:ext cx="30003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vede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sul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volto</a:t>
            </a:r>
            <a:r>
              <a:rPr lang="it-IT" sz="660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 </a:t>
            </a:r>
            <a:endParaRPr lang="it-IT" sz="660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8194" name="Picture 2" descr="C:\Users\Fede\Desktop\17953_309784396372_159046991372_4020924_5194744_n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067944" y="-21153"/>
            <a:ext cx="5144120" cy="692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639684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7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611813" y="1785938"/>
            <a:ext cx="3532187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cs typeface="Arial" charset="0"/>
              </a:rPr>
              <a:t> Ora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cs typeface="Arial" charset="0"/>
              </a:rPr>
              <a:t>  ti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cs typeface="Arial" charset="0"/>
              </a:rPr>
              <a:t>  stringo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cs typeface="Arial" charset="0"/>
              </a:rPr>
              <a:t>la mano </a:t>
            </a:r>
            <a:endParaRPr lang="it-IT" sz="6600">
              <a:solidFill>
                <a:prstClr val="black"/>
              </a:solidFill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749850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Fede\Desktop\IMG_015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72000" y="1592856"/>
            <a:ext cx="7200000" cy="367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9091" name="Rectangle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85750" y="357188"/>
            <a:ext cx="7624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>
              <a:solidFill>
                <a:prstClr val="black"/>
              </a:solidFill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89092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33425" y="4929188"/>
            <a:ext cx="82994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>
              <a:solidFill>
                <a:prstClr val="black"/>
              </a:solidFill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018282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Fede\Desktop\AmicoGesu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404196" y="1916833"/>
            <a:ext cx="6335608" cy="494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0116" name="Rettangolo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41561" y="-27384"/>
            <a:ext cx="8860878" cy="2123658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Questa amicizia</a:t>
            </a:r>
          </a:p>
          <a:p>
            <a:pPr algn="ctr" eaLnBrk="0" hangingPunct="0"/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attorno al Signore  </a:t>
            </a:r>
            <a:endParaRPr lang="it-IT" dirty="0">
              <a:solidFill>
                <a:prstClr val="black"/>
              </a:solidFill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774769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Fede\Desktop\Gesu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21597" y="332656"/>
            <a:ext cx="6588224" cy="687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5235" name="Rettangolo 2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598156" y="1071546"/>
            <a:ext cx="3580619" cy="2123658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può finire.</a:t>
            </a:r>
          </a:p>
        </p:txBody>
      </p:sp>
      <p:sp>
        <p:nvSpPr>
          <p:cNvPr id="5" name="Rettangolo 4"/>
          <p:cNvSpPr/>
          <p:nvPr>
            <p:custDataLst>
              <p:tags r:id="rId3"/>
            </p:custDataLst>
          </p:nvPr>
        </p:nvSpPr>
        <p:spPr>
          <a:xfrm>
            <a:off x="3047519" y="-36450"/>
            <a:ext cx="6113212" cy="1107996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>
            <a:spAutoFit/>
          </a:bodyPr>
          <a:lstStyle/>
          <a:p>
            <a:pPr algn="r" eaLnBrk="0" hangingPunct="0">
              <a:defRPr/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è</a:t>
            </a:r>
            <a:r>
              <a:rPr lang="it-IT" sz="6600" dirty="0">
                <a:solidFill>
                  <a:srgbClr val="000000"/>
                </a:solidFill>
                <a:ea typeface="Times New Roman" pitchFamily="18" charset="0"/>
                <a:cs typeface="Tahoma" pitchFamily="34" charset="0"/>
              </a:rPr>
              <a:t> </a:t>
            </a: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troppo grande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831167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7938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3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543550" y="1143000"/>
            <a:ext cx="372110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La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viene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solidFill>
                <a:prstClr val="black"/>
              </a:solidFill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383468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7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357938" y="142875"/>
            <a:ext cx="29622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cs typeface="Arial" charset="0"/>
              </a:rPr>
              <a:t>entra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cs typeface="Arial" charset="0"/>
              </a:rPr>
              <a:t>nel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cs typeface="Arial" charset="0"/>
              </a:rPr>
              <a:t>cuore, </a:t>
            </a:r>
            <a:endParaRPr lang="it-IT" sz="6600">
              <a:solidFill>
                <a:prstClr val="black"/>
              </a:solidFill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620016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Fede\Desktop\bimbi20bianco20e20nero20pace3r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4210" name="Rectangle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5777388"/>
            <a:ext cx="9144000" cy="110799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it-IT" sz="66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 vede sul volto</a:t>
            </a:r>
            <a:r>
              <a:rPr lang="it-IT" sz="6600" dirty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 </a:t>
            </a:r>
            <a:endParaRPr lang="it-IT" sz="6600" dirty="0">
              <a:solidFill>
                <a:prstClr val="black"/>
              </a:solidFill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180508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611813" y="1785938"/>
            <a:ext cx="3532187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cs typeface="Arial" charset="0"/>
              </a:rPr>
              <a:t> Ora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cs typeface="Arial" charset="0"/>
              </a:rPr>
              <a:t>  ti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cs typeface="Arial" charset="0"/>
              </a:rPr>
              <a:t>  stringo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cs typeface="Arial" charset="0"/>
              </a:rPr>
              <a:t>la mano </a:t>
            </a:r>
            <a:endParaRPr lang="it-IT" sz="6600">
              <a:solidFill>
                <a:prstClr val="black"/>
              </a:solidFill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228418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Fede\Desktop\IMG_015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72000" y="1592856"/>
            <a:ext cx="7200000" cy="367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6259" name="Rectangle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59619" y="357188"/>
            <a:ext cx="7624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it-IT" sz="66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 dirty="0">
              <a:solidFill>
                <a:prstClr val="black"/>
              </a:solidFill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96260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22275" y="4929188"/>
            <a:ext cx="82994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it-IT" sz="66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 dirty="0">
              <a:solidFill>
                <a:prstClr val="black"/>
              </a:solidFill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409572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428596" y="4000504"/>
            <a:ext cx="8572560" cy="258532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/>
            </a:pP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 rinascerà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/>
            </a:pP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dall’incontro con te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/>
            </a:pP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una nuova umanità.</a:t>
            </a:r>
          </a:p>
        </p:txBody>
      </p:sp>
    </p:spTree>
    <p:extLst>
      <p:ext uri="{BB962C8B-B14F-4D97-AF65-F5344CB8AC3E}">
        <p14:creationId xmlns:p14="http://schemas.microsoft.com/office/powerpoint/2010/main" xmlns="" val="320462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0713154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9008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Agnello di Dio,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che togli i peccati del mondo,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abbi 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395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3766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Agnello di Dio,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che togli i peccati del mondo,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dona a noi la pace.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366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556429331"/>
      </p:ext>
    </p:extLst>
  </p:cSld>
  <p:clrMapOvr>
    <a:masterClrMapping/>
  </p:clrMapOvr>
  <p:transition>
    <p:fade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centroaletti.com/foto/foto_opere/spagna/103_Gijon/08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5434" y="21743"/>
            <a:ext cx="8251022" cy="550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63729" y="5528822"/>
            <a:ext cx="61744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charset="0"/>
              </a:rPr>
              <a:t>Beati gli invitati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charset="0"/>
              </a:rPr>
              <a:t>alla Cena del Signore. </a:t>
            </a:r>
          </a:p>
        </p:txBody>
      </p:sp>
    </p:spTree>
    <p:extLst>
      <p:ext uri="{BB962C8B-B14F-4D97-AF65-F5344CB8AC3E}">
        <p14:creationId xmlns:p14="http://schemas.microsoft.com/office/powerpoint/2010/main" xmlns="" val="2817038729"/>
      </p:ext>
    </p:extLst>
  </p:cSld>
  <p:clrMapOvr>
    <a:masterClrMapping/>
  </p:clrMapOvr>
  <p:transition>
    <p:fad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443690" y="5445224"/>
            <a:ext cx="82089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charset="0"/>
              </a:rPr>
              <a:t>Ecco l’agnello di Dio,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charset="0"/>
              </a:rPr>
              <a:t>che toglie i peccati del mondo.</a:t>
            </a:r>
          </a:p>
        </p:txBody>
      </p:sp>
      <p:pic>
        <p:nvPicPr>
          <p:cNvPr id="7" name="Picture 2" descr="http://web.cathol.lu/local/cache-vignettes/L430xH324/L_Agnello_I-Trieste-ddfb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9674" y="25314"/>
            <a:ext cx="8496944" cy="515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12225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sacrocuore-bologna.it/ew/ew_articoli/images/imageset/large_Sacro%20Cuore%2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78074" y="-6013"/>
            <a:ext cx="5373540" cy="686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9809" name="Rectangle 1"/>
          <p:cNvSpPr>
            <a:spLocks noChangeArrowheads="1"/>
          </p:cNvSpPr>
          <p:nvPr/>
        </p:nvSpPr>
        <p:spPr bwMode="auto">
          <a:xfrm>
            <a:off x="785813" y="1659523"/>
            <a:ext cx="7358062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1600" dirty="0">
              <a:solidFill>
                <a:prstClr val="black"/>
              </a:solidFill>
              <a:latin typeface="Arial" pitchFamily="34" charset="0"/>
              <a:cs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O Signore, non son degno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di partecipare alla tua mensa: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ma di’ soltanto una parola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e io sarò salvato.</a:t>
            </a:r>
            <a:endParaRPr lang="it-IT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49264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6531746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923928" y="43651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5" name="Rettangolo 4"/>
          <p:cNvSpPr/>
          <p:nvPr/>
        </p:nvSpPr>
        <p:spPr>
          <a:xfrm>
            <a:off x="1187624" y="1810559"/>
            <a:ext cx="6844526" cy="2554545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127000"/>
          </a:effectLst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80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" pitchFamily="18" charset="0"/>
                <a:cs typeface="Arial" charset="0"/>
              </a:rPr>
              <a:t>PANE DI VITA NUOVA</a:t>
            </a:r>
            <a:endParaRPr lang="it-IT" sz="80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652469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9512" y="3432412"/>
            <a:ext cx="9121385" cy="3477875"/>
          </a:xfrm>
          <a:solidFill>
            <a:schemeClr val="accent2">
              <a:lumMod val="40000"/>
              <a:lumOff val="60000"/>
              <a:alpha val="84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 anchor="ctr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Pane di vita nuova</a:t>
            </a:r>
            <a:b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vero cibo dato agli uomini,</a:t>
            </a:r>
            <a:b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nutrimento che sostiene il </a:t>
            </a:r>
            <a:r>
              <a:rPr lang="it-IT" sz="4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mondo,dono</a:t>
            </a:r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splendido di grazia.</a:t>
            </a:r>
            <a:b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4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97455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123456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00562" y="500042"/>
            <a:ext cx="4643438" cy="5429288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357158" y="1428736"/>
            <a:ext cx="4286248" cy="30469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/>
            </a:pPr>
            <a:r>
              <a:rPr lang="it-IT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Tu, speranza degli uomini,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/>
            </a:pPr>
            <a:r>
              <a:rPr lang="it-IT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Tu ci apri alla vita,</a:t>
            </a:r>
          </a:p>
        </p:txBody>
      </p:sp>
    </p:spTree>
    <p:extLst>
      <p:ext uri="{BB962C8B-B14F-4D97-AF65-F5344CB8AC3E}">
        <p14:creationId xmlns:p14="http://schemas.microsoft.com/office/powerpoint/2010/main" xmlns="" val="3147562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9552" y="3717032"/>
            <a:ext cx="8229600" cy="2800767"/>
          </a:xfrm>
          <a:solidFill>
            <a:schemeClr val="accent2">
              <a:lumMod val="60000"/>
              <a:lumOff val="40000"/>
              <a:alpha val="84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lIns="91440" tIns="45720" rIns="91440" bIns="45720" rtlCol="0" anchor="ctr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Tu sei sublime frutto</a:t>
            </a:r>
            <a:b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di quell'albero di vita</a:t>
            </a:r>
            <a:b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che Adamo non </a:t>
            </a:r>
            <a:r>
              <a:rPr lang="it-IT" sz="4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potè</a:t>
            </a: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 toccare:</a:t>
            </a:r>
            <a:b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ora è in Cristo a noi donato.</a:t>
            </a:r>
          </a:p>
        </p:txBody>
      </p:sp>
    </p:spTree>
    <p:extLst>
      <p:ext uri="{BB962C8B-B14F-4D97-AF65-F5344CB8AC3E}">
        <p14:creationId xmlns:p14="http://schemas.microsoft.com/office/powerpoint/2010/main" xmlns="" val="234262383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736" y="0"/>
            <a:ext cx="9311791" cy="7187539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53831" y="548680"/>
            <a:ext cx="8229600" cy="2554545"/>
          </a:xfr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PANE </a:t>
            </a: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DELLA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 VITA,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SANGUE DI SALVEZZA,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VERO CORPO, VERA BEVANDA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CIBO DI GRAZIA PER IL MONDO.</a:t>
            </a:r>
          </a:p>
        </p:txBody>
      </p:sp>
    </p:spTree>
    <p:extLst>
      <p:ext uri="{BB962C8B-B14F-4D97-AF65-F5344CB8AC3E}">
        <p14:creationId xmlns:p14="http://schemas.microsoft.com/office/powerpoint/2010/main" xmlns="" val="276776807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8" y="0"/>
            <a:ext cx="4485503" cy="6381328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4031009"/>
            <a:ext cx="8229600" cy="2800767"/>
          </a:xfrm>
          <a:solidFill>
            <a:schemeClr val="accent2">
              <a:lumMod val="60000"/>
              <a:lumOff val="40000"/>
              <a:alpha val="84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lIns="91440" tIns="45720" rIns="91440" bIns="45720" rtlCol="0" anchor="ctr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Sei l'Agnello immolato</a:t>
            </a:r>
            <a:b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nel cui Sangue è la salvezza,</a:t>
            </a:r>
            <a:b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memoriale della vera Pasqua</a:t>
            </a:r>
            <a:b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della nuova Alleanza.</a:t>
            </a:r>
          </a:p>
        </p:txBody>
      </p:sp>
    </p:spTree>
    <p:extLst>
      <p:ext uri="{BB962C8B-B14F-4D97-AF65-F5344CB8AC3E}">
        <p14:creationId xmlns:p14="http://schemas.microsoft.com/office/powerpoint/2010/main" xmlns="" val="205487583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3528" y="0"/>
            <a:ext cx="8229600" cy="3477875"/>
          </a:xfrm>
          <a:solidFill>
            <a:schemeClr val="accent2">
              <a:lumMod val="60000"/>
              <a:lumOff val="40000"/>
              <a:alpha val="84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lIns="91440" tIns="45720" rIns="91440" bIns="45720" rtlCol="0" anchor="ctr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Manna che nel deserto</a:t>
            </a:r>
            <a:b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nutri il popolo in cammino,</a:t>
            </a:r>
            <a:b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sei sostegno e forza nella </a:t>
            </a:r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prova per </a:t>
            </a: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la Chiesa in mezzo al mondo.</a:t>
            </a:r>
          </a:p>
        </p:txBody>
      </p:sp>
    </p:spTree>
    <p:extLst>
      <p:ext uri="{BB962C8B-B14F-4D97-AF65-F5344CB8AC3E}">
        <p14:creationId xmlns:p14="http://schemas.microsoft.com/office/powerpoint/2010/main" xmlns="" val="263372887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736" y="0"/>
            <a:ext cx="9311791" cy="7187539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53831" y="548680"/>
            <a:ext cx="8229600" cy="2554545"/>
          </a:xfr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PANE </a:t>
            </a: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DELLA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 VITA,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SANGUE DI SALVEZZA,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VERO CORPO, VERA BEVANDA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CIBO DI GRAZIA PER IL MONDO.</a:t>
            </a:r>
          </a:p>
        </p:txBody>
      </p:sp>
    </p:spTree>
    <p:extLst>
      <p:ext uri="{BB962C8B-B14F-4D97-AF65-F5344CB8AC3E}">
        <p14:creationId xmlns:p14="http://schemas.microsoft.com/office/powerpoint/2010/main" xmlns="" val="428672016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0236"/>
            <a:ext cx="9144000" cy="6858000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2800767"/>
          </a:xfrm>
          <a:solidFill>
            <a:schemeClr val="accent2">
              <a:lumMod val="60000"/>
              <a:lumOff val="40000"/>
              <a:alpha val="84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lIns="91440" tIns="45720" rIns="91440" bIns="45720" rtlCol="0" anchor="ctr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Vino che ci dà gioia,</a:t>
            </a:r>
            <a:b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che riscalda il nostro cuore,</a:t>
            </a:r>
            <a:b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sei per noi il prezioso frutto</a:t>
            </a:r>
            <a:b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della vigna del Signore.</a:t>
            </a:r>
          </a:p>
        </p:txBody>
      </p:sp>
    </p:spTree>
    <p:extLst>
      <p:ext uri="{BB962C8B-B14F-4D97-AF65-F5344CB8AC3E}">
        <p14:creationId xmlns:p14="http://schemas.microsoft.com/office/powerpoint/2010/main" xmlns="" val="421263970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51920" y="1351508"/>
            <a:ext cx="4845224" cy="4154984"/>
          </a:xfrm>
          <a:solidFill>
            <a:schemeClr val="accent6">
              <a:lumMod val="60000"/>
              <a:lumOff val="40000"/>
              <a:alpha val="84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rtlCol="0" anchor="ctr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Dalla vite ai tralci</a:t>
            </a:r>
            <a:b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scorre la vitale </a:t>
            </a:r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linfa che </a:t>
            </a: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ci dona la vita divina,</a:t>
            </a:r>
            <a:b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scorre il sangue dell'amore.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3491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7467951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736" y="0"/>
            <a:ext cx="9311791" cy="7187539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53831" y="548680"/>
            <a:ext cx="8229600" cy="2554545"/>
          </a:xfr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PANE </a:t>
            </a: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DELLA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 VITA,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SANGUE DI SALVEZZA,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VERO CORPO, VERA BEVANDA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CIBO DI GRAZIA PER IL MONDO.</a:t>
            </a:r>
          </a:p>
        </p:txBody>
      </p:sp>
    </p:spTree>
    <p:extLst>
      <p:ext uri="{BB962C8B-B14F-4D97-AF65-F5344CB8AC3E}">
        <p14:creationId xmlns:p14="http://schemas.microsoft.com/office/powerpoint/2010/main" xmlns="" val="165321024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2989330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49" name="Rectangle 1"/>
          <p:cNvSpPr>
            <a:spLocks noChangeArrowheads="1"/>
          </p:cNvSpPr>
          <p:nvPr/>
        </p:nvSpPr>
        <p:spPr bwMode="auto">
          <a:xfrm>
            <a:off x="251520" y="332656"/>
            <a:ext cx="8501062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400" dirty="0"/>
              <a:t>Signore, questo sacramento della nostra fede compia in noi ciò che esprime e ci ottenga il possesso delle realtà eterne, che ora celebriamo nel mistero. </a:t>
            </a:r>
            <a:endParaRPr lang="it-IT" sz="4400" dirty="0" smtClean="0"/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400" dirty="0" smtClean="0">
                <a:solidFill>
                  <a:prstClr val="black"/>
                </a:solidFill>
                <a:ea typeface="Times New Roman" pitchFamily="18" charset="0"/>
                <a:cs typeface="Times New Roman" pitchFamily="18" charset="0"/>
              </a:rPr>
              <a:t>Per </a:t>
            </a:r>
            <a:r>
              <a:rPr lang="it-IT" sz="4400" dirty="0">
                <a:solidFill>
                  <a:prstClr val="black"/>
                </a:solidFill>
                <a:ea typeface="Times New Roman" pitchFamily="18" charset="0"/>
                <a:cs typeface="Times New Roman" pitchFamily="18" charset="0"/>
              </a:rPr>
              <a:t>Cristo nostro Signore.  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400" b="1" dirty="0">
                <a:solidFill>
                  <a:prstClr val="black"/>
                </a:solidFill>
                <a:ea typeface="Times New Roman" pitchFamily="18" charset="0"/>
                <a:cs typeface="Times New Roman" pitchFamily="18" charset="0"/>
              </a:rPr>
              <a:t>Amen.</a:t>
            </a:r>
            <a:r>
              <a:rPr lang="it-IT" sz="4400" dirty="0">
                <a:solidFill>
                  <a:prstClr val="black"/>
                </a:solidFill>
                <a:ea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9940451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DYlwEENtEBzs1ExdqgKp9q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f7yYG5z8tAqw4PBJaQEPk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GdqnXOgaeK0uE9mkfGItc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VvK2SOUuL6cgyBy7YdNxX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5SrvGdIcpeBlOrtVN8tdJd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inAKL7IvGFGDwmdeMoasj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evkDu3hlhdi44q3hLcBhs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LCXOR9Aj6Syf2Fxbpmpgbb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uPhZQDyW27YUiWYUx9eBF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UI0agf3wm6gR7OxSmzB68J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Teojfr2va26WaZ37L9Ens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mAJWgWWQs4t7vroMnwEyh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6JYwpmufcKxcoHly9RC9O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NyoNoBJ7Ns2zHeNHTlfAvs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s1hv7xdfgC0U7FkJ2F1UQ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oXBlLc0NKialhWeTeW1Wu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byIEw0QE43bVrLsRrNfiO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ctzFdpPW8UU6DkTLL0ftR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KMoov8r4SURsL7L5YAYNa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Ox7j4EFgQydlzdeFXc7XNX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qaiUZsb1H03vJNhPUGv4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fayM0F2Ev4wuld5B8ZSRd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OI1MyphQCUvjPbcdd1i6x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wvjlVruNNf9am1Bkrlboev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pfoYO9Fhi6eqV7ldsvY2v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Yfs4Jjywb9MoLjn1RSZeL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ASydbuA8l1Q0B0JJeM2LX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Exm1PqD62hdyZxMM3DZNg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3l2ev8tCvZv9fKBe55KM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PjTaL3kTSGcU5zxkGBWyZj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x6N6TNUloS0FM0UuoxyCs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BbCdA9iDga9wbVZrvuVg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e4z2Tte2mcOc82DtTK9LIS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j9pbjJDKyUPYuBuGdK2LC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vfOZuW14Hb2ZRsNoQy0vC"/>
</p:tagLst>
</file>

<file path=ppt/theme/theme1.xml><?xml version="1.0" encoding="utf-8"?>
<a:theme xmlns:a="http://schemas.openxmlformats.org/drawingml/2006/main" name="1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0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8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6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8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2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1885</Words>
  <Application>Microsoft Office PowerPoint</Application>
  <PresentationFormat>Presentazione su schermo (4:3)</PresentationFormat>
  <Paragraphs>388</Paragraphs>
  <Slides>112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18</vt:i4>
      </vt:variant>
      <vt:variant>
        <vt:lpstr>Titoli diapositive</vt:lpstr>
      </vt:variant>
      <vt:variant>
        <vt:i4>112</vt:i4>
      </vt:variant>
    </vt:vector>
  </HeadingPairs>
  <TitlesOfParts>
    <vt:vector size="130" baseType="lpstr">
      <vt:lpstr>1_En blanco</vt:lpstr>
      <vt:lpstr>1_Tema di Office</vt:lpstr>
      <vt:lpstr>3_Struttura predefinita</vt:lpstr>
      <vt:lpstr>Struttura predefinita</vt:lpstr>
      <vt:lpstr>En blanco</vt:lpstr>
      <vt:lpstr>5_Tema di Office</vt:lpstr>
      <vt:lpstr>4_Struttura predefinita</vt:lpstr>
      <vt:lpstr>2_Tema di Office</vt:lpstr>
      <vt:lpstr>2_Struttura predefinita</vt:lpstr>
      <vt:lpstr>4_Tema di Office</vt:lpstr>
      <vt:lpstr>3_Tema di Office</vt:lpstr>
      <vt:lpstr>10_Tema di Office</vt:lpstr>
      <vt:lpstr>8_Tema di Office</vt:lpstr>
      <vt:lpstr>15_Tema di Office</vt:lpstr>
      <vt:lpstr>16_Tema di Office</vt:lpstr>
      <vt:lpstr>18_Tema di Office</vt:lpstr>
      <vt:lpstr>2_En blanco</vt:lpstr>
      <vt:lpstr>13_Tema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Diapositiva 72</vt:lpstr>
      <vt:lpstr>Diapositiva 73</vt:lpstr>
      <vt:lpstr>Diapositiva 74</vt:lpstr>
      <vt:lpstr>Diapositiva 75</vt:lpstr>
      <vt:lpstr>Diapositiva 76</vt:lpstr>
      <vt:lpstr>Diapositiva 77</vt:lpstr>
      <vt:lpstr>Diapositiva 78</vt:lpstr>
      <vt:lpstr>Diapositiva 79</vt:lpstr>
      <vt:lpstr>Diapositiva 80</vt:lpstr>
      <vt:lpstr>Diapositiva 81</vt:lpstr>
      <vt:lpstr>Diapositiva 82</vt:lpstr>
      <vt:lpstr>Diapositiva 83</vt:lpstr>
      <vt:lpstr>Diapositiva 84</vt:lpstr>
      <vt:lpstr>Diapositiva 85</vt:lpstr>
      <vt:lpstr>Diapositiva 86</vt:lpstr>
      <vt:lpstr>Diapositiva 87</vt:lpstr>
      <vt:lpstr>Diapositiva 88</vt:lpstr>
      <vt:lpstr>Diapositiva 89</vt:lpstr>
      <vt:lpstr>Diapositiva 90</vt:lpstr>
      <vt:lpstr>Diapositiva 91</vt:lpstr>
      <vt:lpstr>Diapositiva 92</vt:lpstr>
      <vt:lpstr>Diapositiva 93</vt:lpstr>
      <vt:lpstr>Diapositiva 94</vt:lpstr>
      <vt:lpstr>Diapositiva 95</vt:lpstr>
      <vt:lpstr>Diapositiva 96</vt:lpstr>
      <vt:lpstr>Diapositiva 97</vt:lpstr>
      <vt:lpstr>Diapositiva 98</vt:lpstr>
      <vt:lpstr>Diapositiva 99</vt:lpstr>
      <vt:lpstr>Diapositiva 100</vt:lpstr>
      <vt:lpstr>Diapositiva 101</vt:lpstr>
      <vt:lpstr>Diapositiva 102</vt:lpstr>
      <vt:lpstr>Diapositiva 103</vt:lpstr>
      <vt:lpstr>Diapositiva 104</vt:lpstr>
      <vt:lpstr>Diapositiva 105</vt:lpstr>
      <vt:lpstr>Diapositiva 106</vt:lpstr>
      <vt:lpstr>Diapositiva 107</vt:lpstr>
      <vt:lpstr>Diapositiva 108</vt:lpstr>
      <vt:lpstr>Diapositiva 109</vt:lpstr>
      <vt:lpstr>Diapositiva 110</vt:lpstr>
      <vt:lpstr>Diapositiva 111</vt:lpstr>
      <vt:lpstr>Diapositiva 112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Me</dc:creator>
  <cp:lastModifiedBy>Oreste</cp:lastModifiedBy>
  <cp:revision>8</cp:revision>
  <dcterms:created xsi:type="dcterms:W3CDTF">2013-10-17T08:43:27Z</dcterms:created>
  <dcterms:modified xsi:type="dcterms:W3CDTF">2019-10-18T03:33:30Z</dcterms:modified>
</cp:coreProperties>
</file>